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57" r:id="rId5"/>
    <p:sldId id="358" r:id="rId6"/>
    <p:sldId id="359" r:id="rId7"/>
    <p:sldId id="381" r:id="rId8"/>
    <p:sldId id="382" r:id="rId9"/>
    <p:sldId id="383" r:id="rId10"/>
    <p:sldId id="384" r:id="rId11"/>
    <p:sldId id="385" r:id="rId12"/>
    <p:sldId id="386" r:id="rId13"/>
    <p:sldId id="403" r:id="rId14"/>
    <p:sldId id="387" r:id="rId15"/>
    <p:sldId id="388" r:id="rId16"/>
    <p:sldId id="408" r:id="rId17"/>
    <p:sldId id="389" r:id="rId18"/>
    <p:sldId id="390" r:id="rId19"/>
    <p:sldId id="352" r:id="rId20"/>
    <p:sldId id="362" r:id="rId21"/>
    <p:sldId id="363" r:id="rId22"/>
    <p:sldId id="409" r:id="rId23"/>
    <p:sldId id="364" r:id="rId24"/>
    <p:sldId id="365" r:id="rId25"/>
    <p:sldId id="391" r:id="rId26"/>
    <p:sldId id="393" r:id="rId27"/>
    <p:sldId id="395" r:id="rId28"/>
    <p:sldId id="396" r:id="rId29"/>
    <p:sldId id="397" r:id="rId30"/>
    <p:sldId id="398" r:id="rId31"/>
    <p:sldId id="369" r:id="rId32"/>
    <p:sldId id="399" r:id="rId33"/>
    <p:sldId id="401" r:id="rId34"/>
    <p:sldId id="402" r:id="rId35"/>
    <p:sldId id="404" r:id="rId36"/>
    <p:sldId id="405" r:id="rId37"/>
    <p:sldId id="406" r:id="rId38"/>
    <p:sldId id="407" r:id="rId39"/>
    <p:sldId id="371" r:id="rId40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3232"/>
    <a:srgbClr val="800000"/>
    <a:srgbClr val="CF1F0C"/>
    <a:srgbClr val="A5190A"/>
    <a:srgbClr val="A82A08"/>
    <a:srgbClr val="920000"/>
    <a:srgbClr val="BD0703"/>
    <a:srgbClr val="8F0902"/>
    <a:srgbClr val="CC3300"/>
    <a:srgbClr val="CF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Objects="1" showGuides="1">
      <p:cViewPr varScale="1">
        <p:scale>
          <a:sx n="77" d="100"/>
          <a:sy n="77" d="100"/>
        </p:scale>
        <p:origin x="648" y="84"/>
      </p:cViewPr>
      <p:guideLst>
        <p:guide orient="horz" pos="224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5"/>
            <a:ext cx="914400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</a:defRPr>
            </a:lvl1pPr>
            <a:lvl2pPr marL="457200" indent="0" algn="ctr">
              <a:buNone/>
              <a:defRPr sz="21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3"/>
            <a:ext cx="10515600" cy="58118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9"/>
            <a:ext cx="5181600" cy="43513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9"/>
            <a:ext cx="5181600" cy="43513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97022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723" y="1567355"/>
            <a:ext cx="4701840" cy="710093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1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723" y="2338392"/>
            <a:ext cx="4701840" cy="3785963"/>
          </a:xfrm>
        </p:spPr>
        <p:txBody>
          <a:bodyPr>
            <a:normAutofit/>
          </a:bodyPr>
          <a:lstStyle>
            <a:lvl1pPr>
              <a:defRPr sz="23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89617" y="1567355"/>
            <a:ext cx="4701843" cy="710093"/>
          </a:xfrm>
        </p:spPr>
        <p:txBody>
          <a:bodyPr vert="horz" lIns="91436" tIns="45719" rIns="91436" bIns="45719" rtlCol="0" anchor="ctr" anchorCtr="0">
            <a:normAutofit/>
          </a:bodyPr>
          <a:lstStyle>
            <a:lvl1pPr marL="228600" indent="-228600">
              <a:buNone/>
              <a:defRPr lang="zh-CN" altLang="en-US" b="0" smtClean="0"/>
            </a:lvl1pPr>
          </a:lstStyle>
          <a:p>
            <a:pPr marL="0" lvl="0" indent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89617" y="2357460"/>
            <a:ext cx="4701843" cy="3766891"/>
          </a:xfrm>
        </p:spPr>
        <p:txBody>
          <a:bodyPr>
            <a:normAutofit/>
          </a:bodyPr>
          <a:lstStyle>
            <a:lvl1pPr>
              <a:defRPr sz="23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260851" cy="1600200"/>
          </a:xfrm>
        </p:spPr>
        <p:txBody>
          <a:bodyPr anchor="t" anchorCtr="0">
            <a:normAutofit/>
          </a:bodyPr>
          <a:lstStyle>
            <a:lvl1pPr>
              <a:defRPr sz="39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384802" y="457204"/>
            <a:ext cx="5970588" cy="54038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300"/>
            </a:lvl3pPr>
            <a:lvl4pPr marL="1371600" indent="0">
              <a:buNone/>
              <a:defRPr sz="2100"/>
            </a:lvl4pPr>
            <a:lvl5pPr marL="1828800" indent="0">
              <a:buNone/>
              <a:defRPr sz="2100"/>
            </a:lvl5pPr>
            <a:lvl6pPr marL="2286000" indent="0">
              <a:buNone/>
              <a:defRPr sz="2100"/>
            </a:lvl6pPr>
            <a:lvl7pPr marL="2743200" indent="0">
              <a:buNone/>
              <a:defRPr sz="2100"/>
            </a:lvl7pPr>
            <a:lvl8pPr marL="3200400" indent="0">
              <a:buNone/>
              <a:defRPr sz="2100"/>
            </a:lvl8pPr>
            <a:lvl9pPr marL="365760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60851" cy="3811591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3"/>
            <a:ext cx="2628900" cy="5811840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3"/>
            <a:ext cx="7734300" cy="5811840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5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9"/>
            <a:ext cx="10515600" cy="4351335"/>
          </a:xfrm>
          <a:prstGeom prst="rect">
            <a:avLst/>
          </a:prstGeom>
        </p:spPr>
        <p:txBody>
          <a:bodyPr vert="horz" lIns="91436" tIns="45719" rIns="91436" bIns="4571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60"/>
            <a:ext cx="2743200" cy="365123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60"/>
            <a:ext cx="4114800" cy="365123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60"/>
            <a:ext cx="2743200" cy="365123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000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35" y="3875405"/>
            <a:ext cx="1562100" cy="1447800"/>
          </a:xfrm>
          <a:prstGeom prst="rect">
            <a:avLst/>
          </a:prstGeom>
        </p:spPr>
      </p:pic>
      <p:pic>
        <p:nvPicPr>
          <p:cNvPr id="22" name="图片 21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05" y="3947160"/>
            <a:ext cx="1562100" cy="1447800"/>
          </a:xfrm>
          <a:prstGeom prst="rect">
            <a:avLst/>
          </a:prstGeom>
        </p:spPr>
      </p:pic>
      <p:pic>
        <p:nvPicPr>
          <p:cNvPr id="25" name="图片 24" descr="000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" y="3173730"/>
            <a:ext cx="1562100" cy="1447800"/>
          </a:xfrm>
          <a:prstGeom prst="rect">
            <a:avLst/>
          </a:prstGeom>
        </p:spPr>
      </p:pic>
      <p:pic>
        <p:nvPicPr>
          <p:cNvPr id="26" name="图片 25" descr="0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410" y="1569085"/>
            <a:ext cx="1562100" cy="1447800"/>
          </a:xfrm>
          <a:prstGeom prst="rect">
            <a:avLst/>
          </a:prstGeom>
        </p:spPr>
      </p:pic>
      <p:pic>
        <p:nvPicPr>
          <p:cNvPr id="24" name="图片 23" descr="00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410" y="3173730"/>
            <a:ext cx="1562100" cy="1447800"/>
          </a:xfrm>
          <a:prstGeom prst="rect">
            <a:avLst/>
          </a:prstGeom>
        </p:spPr>
      </p:pic>
      <p:pic>
        <p:nvPicPr>
          <p:cNvPr id="21" name="图片 20" descr="office6\wpsassist\cache\A000220150318K80PPIC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415" y="4853940"/>
            <a:ext cx="1376045" cy="15214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67830" y="1450975"/>
            <a:ext cx="4866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学习任务二</a:t>
            </a:r>
            <a:endParaRPr lang="en-US" altLang="zh-CN" sz="2800" b="1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  <a:p>
            <a:pPr lvl="0"/>
            <a:r>
              <a:rPr lang="zh-CN" altLang="en-US" sz="2800" b="1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丰田</a:t>
            </a:r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卡罗拉双擎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  <a:p>
            <a:pPr lvl="0"/>
            <a:r>
              <a:rPr lang="zh-CN" altLang="en-US" sz="2800" b="1" dirty="0" smtClean="0">
                <a:solidFill>
                  <a:srgbClr val="80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高压安全操作</a:t>
            </a:r>
            <a:endParaRPr lang="en-US" altLang="zh-CN" sz="2800" b="1" dirty="0" smtClean="0">
              <a:solidFill>
                <a:srgbClr val="80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pic>
        <p:nvPicPr>
          <p:cNvPr id="8" name="图片 7" descr="asaaa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6641" y="306598"/>
            <a:ext cx="2353768" cy="452862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-17145" y="412750"/>
            <a:ext cx="324485" cy="299085"/>
          </a:xfrm>
          <a:prstGeom prst="triangle">
            <a:avLst/>
          </a:prstGeom>
          <a:solidFill>
            <a:srgbClr val="8F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4234180" y="2294890"/>
            <a:ext cx="1561465" cy="1442720"/>
          </a:xfrm>
          <a:prstGeom prst="hexagon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1576705" y="2366645"/>
            <a:ext cx="1561465" cy="1442720"/>
          </a:xfrm>
          <a:prstGeom prst="hexagon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>
            <a:off x="272415" y="4758690"/>
            <a:ext cx="1561465" cy="1442720"/>
          </a:xfrm>
          <a:prstGeom prst="hexagon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6497955" y="2872105"/>
            <a:ext cx="5278755" cy="0"/>
          </a:xfrm>
          <a:prstGeom prst="line">
            <a:avLst/>
          </a:prstGeom>
          <a:ln w="28575" cmpd="sng">
            <a:solidFill>
              <a:srgbClr val="BD070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rcRect l="20642" r="64026"/>
          <a:stretch>
            <a:fillRect/>
          </a:stretch>
        </p:blipFill>
        <p:spPr>
          <a:xfrm>
            <a:off x="8994775" y="5198745"/>
            <a:ext cx="605790" cy="11766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90100" y="5351145"/>
            <a:ext cx="1871980" cy="401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9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主讲人：黄显祥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761855" y="5902325"/>
            <a:ext cx="21339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9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lang="zh-CN" altLang="en-US" b="1" dirty="0" smtClean="0">
                <a:solidFill>
                  <a:srgbClr val="9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：技术培训组</a:t>
            </a:r>
            <a:endParaRPr lang="zh-CN" altLang="en-US" b="1" dirty="0">
              <a:solidFill>
                <a:srgbClr val="92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-4445" y="6794500"/>
            <a:ext cx="12185015" cy="76200"/>
          </a:xfrm>
          <a:prstGeom prst="rect">
            <a:avLst/>
          </a:prstGeom>
          <a:solidFill>
            <a:srgbClr val="8F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3240" y="333057"/>
            <a:ext cx="1793626" cy="4083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8" name="Rectangle 66"/>
          <p:cNvSpPr>
            <a:spLocks noChangeArrowheads="1"/>
          </p:cNvSpPr>
          <p:nvPr/>
        </p:nvSpPr>
        <p:spPr bwMode="auto">
          <a:xfrm>
            <a:off x="2782888" y="2390775"/>
            <a:ext cx="7273925" cy="4325938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91870" y="1733609"/>
            <a:ext cx="6914938" cy="36296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-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在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HV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车辆上对高电压进行不正确的操作可能导致死亡</a:t>
            </a:r>
            <a:endParaRPr lang="en-US" altLang="zh-CN" sz="2000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792538" y="2724150"/>
            <a:ext cx="1714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0000"/>
                </a:solidFill>
              </a:rPr>
              <a:t>DC 650 V</a:t>
            </a:r>
          </a:p>
          <a:p>
            <a:pPr algn="ctr" eaLnBrk="1" hangingPunct="1"/>
            <a:r>
              <a:rPr lang="en-US" altLang="zh-CN">
                <a:solidFill>
                  <a:srgbClr val="000000"/>
                </a:solidFill>
              </a:rPr>
              <a:t>(</a:t>
            </a:r>
            <a:r>
              <a:rPr lang="zh-CN" altLang="en-US">
                <a:solidFill>
                  <a:srgbClr val="000000"/>
                </a:solidFill>
              </a:rPr>
              <a:t>高电压电容</a:t>
            </a:r>
            <a:r>
              <a:rPr lang="en-US" altLang="zh-CN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968750" y="4464050"/>
            <a:ext cx="5165725" cy="885825"/>
          </a:xfrm>
          <a:prstGeom prst="rect">
            <a:avLst/>
          </a:prstGeom>
          <a:solidFill>
            <a:srgbClr val="C0C0C0"/>
          </a:solidFill>
          <a:ln>
            <a:noFill/>
          </a:ln>
          <a:effectLst>
            <a:outerShdw dist="45791" dir="3378596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00"/>
                </a:solidFill>
              </a:rPr>
              <a:t>650 V ÷ 500 Ω = </a:t>
            </a:r>
            <a:r>
              <a:rPr lang="en-US" altLang="zh-CN" sz="2000" b="1">
                <a:solidFill>
                  <a:srgbClr val="FF0000"/>
                </a:solidFill>
              </a:rPr>
              <a:t>1.3 A (1300 mA)</a:t>
            </a:r>
          </a:p>
          <a:p>
            <a:pPr algn="ctr" eaLnBrk="1" hangingPunct="1"/>
            <a:endParaRPr lang="en-US" altLang="zh-CN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zh-CN">
                <a:solidFill>
                  <a:srgbClr val="000000"/>
                </a:solidFill>
              </a:rPr>
              <a:t>(</a:t>
            </a:r>
            <a:r>
              <a:rPr lang="zh-CN" altLang="en-US">
                <a:solidFill>
                  <a:srgbClr val="000000"/>
                </a:solidFill>
              </a:rPr>
              <a:t>电压 </a:t>
            </a:r>
            <a:r>
              <a:rPr lang="en-US" altLang="zh-CN">
                <a:solidFill>
                  <a:srgbClr val="000000"/>
                </a:solidFill>
              </a:rPr>
              <a:t>÷ </a:t>
            </a:r>
            <a:r>
              <a:rPr lang="zh-CN" altLang="en-US">
                <a:solidFill>
                  <a:srgbClr val="000000"/>
                </a:solidFill>
              </a:rPr>
              <a:t>电阻 </a:t>
            </a:r>
            <a:r>
              <a:rPr lang="en-US" altLang="zh-CN">
                <a:solidFill>
                  <a:srgbClr val="000000"/>
                </a:solidFill>
              </a:rPr>
              <a:t>= </a:t>
            </a:r>
            <a:r>
              <a:rPr lang="zh-CN" altLang="en-US">
                <a:solidFill>
                  <a:srgbClr val="000000"/>
                </a:solidFill>
              </a:rPr>
              <a:t>电流 </a:t>
            </a:r>
            <a:r>
              <a:rPr lang="en-US" altLang="zh-CN"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5545138" y="2462213"/>
            <a:ext cx="2209800" cy="1697037"/>
            <a:chOff x="1008" y="1822"/>
            <a:chExt cx="1392" cy="1069"/>
          </a:xfrm>
        </p:grpSpPr>
        <p:grpSp>
          <p:nvGrpSpPr>
            <p:cNvPr id="13" name="Group 16"/>
            <p:cNvGrpSpPr>
              <a:grpSpLocks/>
            </p:cNvGrpSpPr>
            <p:nvPr/>
          </p:nvGrpSpPr>
          <p:grpSpPr bwMode="auto">
            <a:xfrm>
              <a:off x="1008" y="1924"/>
              <a:ext cx="653" cy="604"/>
              <a:chOff x="2352" y="1149"/>
              <a:chExt cx="417" cy="579"/>
            </a:xfrm>
          </p:grpSpPr>
          <p:grpSp>
            <p:nvGrpSpPr>
              <p:cNvPr id="54" name="Group 17"/>
              <p:cNvGrpSpPr>
                <a:grpSpLocks/>
              </p:cNvGrpSpPr>
              <p:nvPr/>
            </p:nvGrpSpPr>
            <p:grpSpPr bwMode="auto">
              <a:xfrm>
                <a:off x="2352" y="1296"/>
                <a:ext cx="259" cy="288"/>
                <a:chOff x="-96" y="2592"/>
                <a:chExt cx="432" cy="480"/>
              </a:xfrm>
            </p:grpSpPr>
            <p:sp>
              <p:nvSpPr>
                <p:cNvPr id="57" name="Line 18"/>
                <p:cNvSpPr>
                  <a:spLocks noChangeShapeType="1"/>
                </p:cNvSpPr>
                <p:nvPr/>
              </p:nvSpPr>
              <p:spPr bwMode="auto">
                <a:xfrm>
                  <a:off x="-96" y="2592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8" name="Line 19"/>
                <p:cNvSpPr>
                  <a:spLocks noChangeShapeType="1"/>
                </p:cNvSpPr>
                <p:nvPr/>
              </p:nvSpPr>
              <p:spPr bwMode="auto">
                <a:xfrm>
                  <a:off x="0" y="2688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9" name="Line 20"/>
                <p:cNvSpPr>
                  <a:spLocks noChangeShapeType="1"/>
                </p:cNvSpPr>
                <p:nvPr/>
              </p:nvSpPr>
              <p:spPr bwMode="auto">
                <a:xfrm>
                  <a:off x="-96" y="2784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0" name="Line 21"/>
                <p:cNvSpPr>
                  <a:spLocks noChangeShapeType="1"/>
                </p:cNvSpPr>
                <p:nvPr/>
              </p:nvSpPr>
              <p:spPr bwMode="auto">
                <a:xfrm>
                  <a:off x="0" y="288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" name="Line 22"/>
                <p:cNvSpPr>
                  <a:spLocks noChangeShapeType="1"/>
                </p:cNvSpPr>
                <p:nvPr/>
              </p:nvSpPr>
              <p:spPr bwMode="auto">
                <a:xfrm>
                  <a:off x="-96" y="2976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" name="Line 23"/>
                <p:cNvSpPr>
                  <a:spLocks noChangeShapeType="1"/>
                </p:cNvSpPr>
                <p:nvPr/>
              </p:nvSpPr>
              <p:spPr bwMode="auto">
                <a:xfrm>
                  <a:off x="0" y="307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5" name="Freeform 24"/>
              <p:cNvSpPr>
                <a:spLocks/>
              </p:cNvSpPr>
              <p:nvPr/>
            </p:nvSpPr>
            <p:spPr bwMode="auto">
              <a:xfrm>
                <a:off x="2481" y="1149"/>
                <a:ext cx="288" cy="144"/>
              </a:xfrm>
              <a:custGeom>
                <a:avLst/>
                <a:gdLst>
                  <a:gd name="T0" fmla="*/ 0 w 144"/>
                  <a:gd name="T1" fmla="*/ 144 h 144"/>
                  <a:gd name="T2" fmla="*/ 0 w 144"/>
                  <a:gd name="T3" fmla="*/ 0 h 144"/>
                  <a:gd name="T4" fmla="*/ 2304 w 144"/>
                  <a:gd name="T5" fmla="*/ 0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144">
                    <a:moveTo>
                      <a:pt x="0" y="144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25"/>
              <p:cNvSpPr>
                <a:spLocks/>
              </p:cNvSpPr>
              <p:nvPr/>
            </p:nvSpPr>
            <p:spPr bwMode="auto">
              <a:xfrm flipV="1">
                <a:off x="2481" y="1584"/>
                <a:ext cx="288" cy="144"/>
              </a:xfrm>
              <a:custGeom>
                <a:avLst/>
                <a:gdLst>
                  <a:gd name="T0" fmla="*/ 0 w 144"/>
                  <a:gd name="T1" fmla="*/ 144 h 144"/>
                  <a:gd name="T2" fmla="*/ 0 w 144"/>
                  <a:gd name="T3" fmla="*/ 0 h 144"/>
                  <a:gd name="T4" fmla="*/ 2304 w 144"/>
                  <a:gd name="T5" fmla="*/ 0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144">
                    <a:moveTo>
                      <a:pt x="0" y="144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H="1" flipV="1">
              <a:off x="1919" y="2763"/>
              <a:ext cx="45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27"/>
            <p:cNvSpPr>
              <a:spLocks noChangeShapeType="1"/>
            </p:cNvSpPr>
            <p:nvPr/>
          </p:nvSpPr>
          <p:spPr bwMode="auto">
            <a:xfrm flipH="1">
              <a:off x="1919" y="2763"/>
              <a:ext cx="64" cy="1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28"/>
            <p:cNvSpPr>
              <a:spLocks noChangeShapeType="1"/>
            </p:cNvSpPr>
            <p:nvPr/>
          </p:nvSpPr>
          <p:spPr bwMode="auto">
            <a:xfrm flipH="1">
              <a:off x="1983" y="2763"/>
              <a:ext cx="65" cy="1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9"/>
            <p:cNvSpPr>
              <a:spLocks noChangeShapeType="1"/>
            </p:cNvSpPr>
            <p:nvPr/>
          </p:nvSpPr>
          <p:spPr bwMode="auto">
            <a:xfrm flipH="1">
              <a:off x="2048" y="2763"/>
              <a:ext cx="64" cy="1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30"/>
            <p:cNvSpPr>
              <a:spLocks noChangeShapeType="1"/>
            </p:cNvSpPr>
            <p:nvPr/>
          </p:nvSpPr>
          <p:spPr bwMode="auto">
            <a:xfrm flipH="1">
              <a:off x="2112" y="2763"/>
              <a:ext cx="64" cy="1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31"/>
            <p:cNvSpPr>
              <a:spLocks noChangeShapeType="1"/>
            </p:cNvSpPr>
            <p:nvPr/>
          </p:nvSpPr>
          <p:spPr bwMode="auto">
            <a:xfrm flipH="1">
              <a:off x="2176" y="2763"/>
              <a:ext cx="66" cy="1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32"/>
            <p:cNvSpPr>
              <a:spLocks noChangeShapeType="1"/>
            </p:cNvSpPr>
            <p:nvPr/>
          </p:nvSpPr>
          <p:spPr bwMode="auto">
            <a:xfrm flipH="1">
              <a:off x="2242" y="2763"/>
              <a:ext cx="64" cy="1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" name="Group 33"/>
            <p:cNvGrpSpPr>
              <a:grpSpLocks/>
            </p:cNvGrpSpPr>
            <p:nvPr/>
          </p:nvGrpSpPr>
          <p:grpSpPr bwMode="auto">
            <a:xfrm>
              <a:off x="1919" y="2763"/>
              <a:ext cx="451" cy="128"/>
              <a:chOff x="3408" y="1646"/>
              <a:chExt cx="288" cy="82"/>
            </a:xfrm>
          </p:grpSpPr>
          <p:sp>
            <p:nvSpPr>
              <p:cNvPr id="47" name="Line 34"/>
              <p:cNvSpPr>
                <a:spLocks noChangeShapeType="1"/>
              </p:cNvSpPr>
              <p:nvPr/>
            </p:nvSpPr>
            <p:spPr bwMode="auto">
              <a:xfrm flipH="1" flipV="1">
                <a:off x="3408" y="1646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35"/>
              <p:cNvSpPr>
                <a:spLocks noChangeShapeType="1"/>
              </p:cNvSpPr>
              <p:nvPr/>
            </p:nvSpPr>
            <p:spPr bwMode="auto">
              <a:xfrm flipH="1">
                <a:off x="3408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36"/>
              <p:cNvSpPr>
                <a:spLocks noChangeShapeType="1"/>
              </p:cNvSpPr>
              <p:nvPr/>
            </p:nvSpPr>
            <p:spPr bwMode="auto">
              <a:xfrm flipH="1">
                <a:off x="3449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37"/>
              <p:cNvSpPr>
                <a:spLocks noChangeShapeType="1"/>
              </p:cNvSpPr>
              <p:nvPr/>
            </p:nvSpPr>
            <p:spPr bwMode="auto">
              <a:xfrm flipH="1">
                <a:off x="3490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38"/>
              <p:cNvSpPr>
                <a:spLocks noChangeShapeType="1"/>
              </p:cNvSpPr>
              <p:nvPr/>
            </p:nvSpPr>
            <p:spPr bwMode="auto">
              <a:xfrm flipH="1">
                <a:off x="3531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39"/>
              <p:cNvSpPr>
                <a:spLocks noChangeShapeType="1"/>
              </p:cNvSpPr>
              <p:nvPr/>
            </p:nvSpPr>
            <p:spPr bwMode="auto">
              <a:xfrm flipH="1">
                <a:off x="3572" y="1646"/>
                <a:ext cx="42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40"/>
              <p:cNvSpPr>
                <a:spLocks noChangeShapeType="1"/>
              </p:cNvSpPr>
              <p:nvPr/>
            </p:nvSpPr>
            <p:spPr bwMode="auto">
              <a:xfrm flipH="1">
                <a:off x="3614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41"/>
            <p:cNvGrpSpPr>
              <a:grpSpLocks/>
            </p:cNvGrpSpPr>
            <p:nvPr/>
          </p:nvGrpSpPr>
          <p:grpSpPr bwMode="auto">
            <a:xfrm>
              <a:off x="1617" y="1841"/>
              <a:ext cx="681" cy="973"/>
              <a:chOff x="3420" y="3461"/>
              <a:chExt cx="435" cy="622"/>
            </a:xfrm>
          </p:grpSpPr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 flipH="1">
                <a:off x="3702" y="3657"/>
                <a:ext cx="116" cy="217"/>
              </a:xfrm>
              <a:custGeom>
                <a:avLst/>
                <a:gdLst>
                  <a:gd name="T0" fmla="*/ 0 w 532"/>
                  <a:gd name="T1" fmla="*/ 0 h 968"/>
                  <a:gd name="T2" fmla="*/ 1 w 532"/>
                  <a:gd name="T3" fmla="*/ 0 h 968"/>
                  <a:gd name="T4" fmla="*/ 1 w 532"/>
                  <a:gd name="T5" fmla="*/ 0 h 968"/>
                  <a:gd name="T6" fmla="*/ 1 w 532"/>
                  <a:gd name="T7" fmla="*/ 0 h 968"/>
                  <a:gd name="T8" fmla="*/ 1 w 532"/>
                  <a:gd name="T9" fmla="*/ 0 h 968"/>
                  <a:gd name="T10" fmla="*/ 1 w 532"/>
                  <a:gd name="T11" fmla="*/ 0 h 968"/>
                  <a:gd name="T12" fmla="*/ 1 w 532"/>
                  <a:gd name="T13" fmla="*/ 0 h 968"/>
                  <a:gd name="T14" fmla="*/ 1 w 532"/>
                  <a:gd name="T15" fmla="*/ 0 h 968"/>
                  <a:gd name="T16" fmla="*/ 1 w 532"/>
                  <a:gd name="T17" fmla="*/ 1 h 968"/>
                  <a:gd name="T18" fmla="*/ 1 w 532"/>
                  <a:gd name="T19" fmla="*/ 1 h 968"/>
                  <a:gd name="T20" fmla="*/ 1 w 532"/>
                  <a:gd name="T21" fmla="*/ 1 h 968"/>
                  <a:gd name="T22" fmla="*/ 1 w 532"/>
                  <a:gd name="T23" fmla="*/ 1 h 968"/>
                  <a:gd name="T24" fmla="*/ 1 w 532"/>
                  <a:gd name="T25" fmla="*/ 2 h 968"/>
                  <a:gd name="T26" fmla="*/ 1 w 532"/>
                  <a:gd name="T27" fmla="*/ 2 h 968"/>
                  <a:gd name="T28" fmla="*/ 1 w 532"/>
                  <a:gd name="T29" fmla="*/ 2 h 968"/>
                  <a:gd name="T30" fmla="*/ 1 w 532"/>
                  <a:gd name="T31" fmla="*/ 2 h 968"/>
                  <a:gd name="T32" fmla="*/ 1 w 532"/>
                  <a:gd name="T33" fmla="*/ 2 h 968"/>
                  <a:gd name="T34" fmla="*/ 1 w 532"/>
                  <a:gd name="T35" fmla="*/ 2 h 968"/>
                  <a:gd name="T36" fmla="*/ 0 w 532"/>
                  <a:gd name="T37" fmla="*/ 2 h 968"/>
                  <a:gd name="T38" fmla="*/ 0 w 532"/>
                  <a:gd name="T39" fmla="*/ 2 h 968"/>
                  <a:gd name="T40" fmla="*/ 0 w 532"/>
                  <a:gd name="T41" fmla="*/ 2 h 968"/>
                  <a:gd name="T42" fmla="*/ 0 w 532"/>
                  <a:gd name="T43" fmla="*/ 2 h 968"/>
                  <a:gd name="T44" fmla="*/ 0 w 532"/>
                  <a:gd name="T45" fmla="*/ 2 h 968"/>
                  <a:gd name="T46" fmla="*/ 0 w 532"/>
                  <a:gd name="T47" fmla="*/ 2 h 968"/>
                  <a:gd name="T48" fmla="*/ 0 w 532"/>
                  <a:gd name="T49" fmla="*/ 2 h 968"/>
                  <a:gd name="T50" fmla="*/ 0 w 532"/>
                  <a:gd name="T51" fmla="*/ 2 h 968"/>
                  <a:gd name="T52" fmla="*/ 0 w 532"/>
                  <a:gd name="T53" fmla="*/ 2 h 968"/>
                  <a:gd name="T54" fmla="*/ 0 w 532"/>
                  <a:gd name="T55" fmla="*/ 2 h 968"/>
                  <a:gd name="T56" fmla="*/ 0 w 532"/>
                  <a:gd name="T57" fmla="*/ 2 h 968"/>
                  <a:gd name="T58" fmla="*/ 0 w 532"/>
                  <a:gd name="T59" fmla="*/ 2 h 968"/>
                  <a:gd name="T60" fmla="*/ 0 w 532"/>
                  <a:gd name="T61" fmla="*/ 1 h 968"/>
                  <a:gd name="T62" fmla="*/ 0 w 532"/>
                  <a:gd name="T63" fmla="*/ 1 h 968"/>
                  <a:gd name="T64" fmla="*/ 0 w 532"/>
                  <a:gd name="T65" fmla="*/ 1 h 968"/>
                  <a:gd name="T66" fmla="*/ 0 w 532"/>
                  <a:gd name="T67" fmla="*/ 1 h 968"/>
                  <a:gd name="T68" fmla="*/ 0 w 532"/>
                  <a:gd name="T69" fmla="*/ 1 h 968"/>
                  <a:gd name="T70" fmla="*/ 0 w 532"/>
                  <a:gd name="T71" fmla="*/ 1 h 968"/>
                  <a:gd name="T72" fmla="*/ 0 w 532"/>
                  <a:gd name="T73" fmla="*/ 1 h 968"/>
                  <a:gd name="T74" fmla="*/ 0 w 532"/>
                  <a:gd name="T75" fmla="*/ 0 h 968"/>
                  <a:gd name="T76" fmla="*/ 0 w 532"/>
                  <a:gd name="T77" fmla="*/ 0 h 968"/>
                  <a:gd name="T78" fmla="*/ 0 w 532"/>
                  <a:gd name="T79" fmla="*/ 0 h 968"/>
                  <a:gd name="T80" fmla="*/ 0 w 532"/>
                  <a:gd name="T81" fmla="*/ 0 h 968"/>
                  <a:gd name="T82" fmla="*/ 0 w 532"/>
                  <a:gd name="T83" fmla="*/ 0 h 968"/>
                  <a:gd name="T84" fmla="*/ 0 w 532"/>
                  <a:gd name="T85" fmla="*/ 0 h 968"/>
                  <a:gd name="T86" fmla="*/ 0 w 532"/>
                  <a:gd name="T87" fmla="*/ 0 h 968"/>
                  <a:gd name="T88" fmla="*/ 0 w 532"/>
                  <a:gd name="T89" fmla="*/ 0 h 968"/>
                  <a:gd name="T90" fmla="*/ 0 w 532"/>
                  <a:gd name="T91" fmla="*/ 0 h 9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" h="968">
                    <a:moveTo>
                      <a:pt x="190" y="6"/>
                    </a:moveTo>
                    <a:lnTo>
                      <a:pt x="270" y="0"/>
                    </a:lnTo>
                    <a:lnTo>
                      <a:pt x="334" y="6"/>
                    </a:lnTo>
                    <a:lnTo>
                      <a:pt x="380" y="26"/>
                    </a:lnTo>
                    <a:lnTo>
                      <a:pt x="412" y="52"/>
                    </a:lnTo>
                    <a:lnTo>
                      <a:pt x="442" y="96"/>
                    </a:lnTo>
                    <a:lnTo>
                      <a:pt x="468" y="146"/>
                    </a:lnTo>
                    <a:lnTo>
                      <a:pt x="490" y="208"/>
                    </a:lnTo>
                    <a:lnTo>
                      <a:pt x="506" y="282"/>
                    </a:lnTo>
                    <a:lnTo>
                      <a:pt x="522" y="364"/>
                    </a:lnTo>
                    <a:lnTo>
                      <a:pt x="526" y="453"/>
                    </a:lnTo>
                    <a:lnTo>
                      <a:pt x="532" y="545"/>
                    </a:lnTo>
                    <a:lnTo>
                      <a:pt x="524" y="616"/>
                    </a:lnTo>
                    <a:lnTo>
                      <a:pt x="503" y="696"/>
                    </a:lnTo>
                    <a:lnTo>
                      <a:pt x="470" y="765"/>
                    </a:lnTo>
                    <a:lnTo>
                      <a:pt x="424" y="838"/>
                    </a:lnTo>
                    <a:lnTo>
                      <a:pt x="376" y="887"/>
                    </a:lnTo>
                    <a:lnTo>
                      <a:pt x="308" y="932"/>
                    </a:lnTo>
                    <a:lnTo>
                      <a:pt x="236" y="957"/>
                    </a:lnTo>
                    <a:lnTo>
                      <a:pt x="172" y="968"/>
                    </a:lnTo>
                    <a:lnTo>
                      <a:pt x="117" y="960"/>
                    </a:lnTo>
                    <a:lnTo>
                      <a:pt x="70" y="938"/>
                    </a:lnTo>
                    <a:lnTo>
                      <a:pt x="38" y="906"/>
                    </a:lnTo>
                    <a:lnTo>
                      <a:pt x="11" y="859"/>
                    </a:lnTo>
                    <a:lnTo>
                      <a:pt x="0" y="805"/>
                    </a:lnTo>
                    <a:lnTo>
                      <a:pt x="0" y="750"/>
                    </a:lnTo>
                    <a:lnTo>
                      <a:pt x="11" y="696"/>
                    </a:lnTo>
                    <a:lnTo>
                      <a:pt x="38" y="651"/>
                    </a:lnTo>
                    <a:lnTo>
                      <a:pt x="78" y="613"/>
                    </a:lnTo>
                    <a:lnTo>
                      <a:pt x="124" y="576"/>
                    </a:lnTo>
                    <a:lnTo>
                      <a:pt x="144" y="545"/>
                    </a:lnTo>
                    <a:lnTo>
                      <a:pt x="152" y="516"/>
                    </a:lnTo>
                    <a:lnTo>
                      <a:pt x="150" y="477"/>
                    </a:lnTo>
                    <a:lnTo>
                      <a:pt x="138" y="415"/>
                    </a:lnTo>
                    <a:lnTo>
                      <a:pt x="124" y="350"/>
                    </a:lnTo>
                    <a:lnTo>
                      <a:pt x="101" y="306"/>
                    </a:lnTo>
                    <a:lnTo>
                      <a:pt x="66" y="255"/>
                    </a:lnTo>
                    <a:lnTo>
                      <a:pt x="52" y="217"/>
                    </a:lnTo>
                    <a:lnTo>
                      <a:pt x="46" y="170"/>
                    </a:lnTo>
                    <a:lnTo>
                      <a:pt x="52" y="116"/>
                    </a:lnTo>
                    <a:lnTo>
                      <a:pt x="78" y="70"/>
                    </a:lnTo>
                    <a:lnTo>
                      <a:pt x="108" y="43"/>
                    </a:lnTo>
                    <a:lnTo>
                      <a:pt x="146" y="24"/>
                    </a:lnTo>
                    <a:lnTo>
                      <a:pt x="174" y="11"/>
                    </a:lnTo>
                    <a:lnTo>
                      <a:pt x="232" y="2"/>
                    </a:lnTo>
                    <a:lnTo>
                      <a:pt x="190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 flipH="1">
                <a:off x="3723" y="3529"/>
                <a:ext cx="132" cy="116"/>
              </a:xfrm>
              <a:custGeom>
                <a:avLst/>
                <a:gdLst>
                  <a:gd name="T0" fmla="*/ 1 w 606"/>
                  <a:gd name="T1" fmla="*/ 1 h 517"/>
                  <a:gd name="T2" fmla="*/ 1 w 606"/>
                  <a:gd name="T3" fmla="*/ 1 h 517"/>
                  <a:gd name="T4" fmla="*/ 1 w 606"/>
                  <a:gd name="T5" fmla="*/ 0 h 517"/>
                  <a:gd name="T6" fmla="*/ 1 w 606"/>
                  <a:gd name="T7" fmla="*/ 0 h 517"/>
                  <a:gd name="T8" fmla="*/ 1 w 606"/>
                  <a:gd name="T9" fmla="*/ 0 h 517"/>
                  <a:gd name="T10" fmla="*/ 1 w 606"/>
                  <a:gd name="T11" fmla="*/ 0 h 517"/>
                  <a:gd name="T12" fmla="*/ 1 w 606"/>
                  <a:gd name="T13" fmla="*/ 0 h 517"/>
                  <a:gd name="T14" fmla="*/ 1 w 606"/>
                  <a:gd name="T15" fmla="*/ 0 h 517"/>
                  <a:gd name="T16" fmla="*/ 0 w 606"/>
                  <a:gd name="T17" fmla="*/ 0 h 517"/>
                  <a:gd name="T18" fmla="*/ 0 w 606"/>
                  <a:gd name="T19" fmla="*/ 0 h 517"/>
                  <a:gd name="T20" fmla="*/ 0 w 606"/>
                  <a:gd name="T21" fmla="*/ 0 h 517"/>
                  <a:gd name="T22" fmla="*/ 0 w 606"/>
                  <a:gd name="T23" fmla="*/ 0 h 517"/>
                  <a:gd name="T24" fmla="*/ 0 w 606"/>
                  <a:gd name="T25" fmla="*/ 0 h 517"/>
                  <a:gd name="T26" fmla="*/ 0 w 606"/>
                  <a:gd name="T27" fmla="*/ 0 h 517"/>
                  <a:gd name="T28" fmla="*/ 0 w 606"/>
                  <a:gd name="T29" fmla="*/ 0 h 517"/>
                  <a:gd name="T30" fmla="*/ 0 w 606"/>
                  <a:gd name="T31" fmla="*/ 0 h 517"/>
                  <a:gd name="T32" fmla="*/ 0 w 606"/>
                  <a:gd name="T33" fmla="*/ 1 h 517"/>
                  <a:gd name="T34" fmla="*/ 0 w 606"/>
                  <a:gd name="T35" fmla="*/ 1 h 517"/>
                  <a:gd name="T36" fmla="*/ 0 w 606"/>
                  <a:gd name="T37" fmla="*/ 1 h 517"/>
                  <a:gd name="T38" fmla="*/ 0 w 606"/>
                  <a:gd name="T39" fmla="*/ 1 h 517"/>
                  <a:gd name="T40" fmla="*/ 0 w 606"/>
                  <a:gd name="T41" fmla="*/ 1 h 517"/>
                  <a:gd name="T42" fmla="*/ 0 w 606"/>
                  <a:gd name="T43" fmla="*/ 1 h 517"/>
                  <a:gd name="T44" fmla="*/ 1 w 606"/>
                  <a:gd name="T45" fmla="*/ 1 h 517"/>
                  <a:gd name="T46" fmla="*/ 1 w 606"/>
                  <a:gd name="T47" fmla="*/ 1 h 517"/>
                  <a:gd name="T48" fmla="*/ 1 w 606"/>
                  <a:gd name="T49" fmla="*/ 1 h 517"/>
                  <a:gd name="T50" fmla="*/ 1 w 606"/>
                  <a:gd name="T51" fmla="*/ 1 h 517"/>
                  <a:gd name="T52" fmla="*/ 1 w 606"/>
                  <a:gd name="T53" fmla="*/ 1 h 517"/>
                  <a:gd name="T54" fmla="*/ 1 w 606"/>
                  <a:gd name="T55" fmla="*/ 1 h 517"/>
                  <a:gd name="T56" fmla="*/ 1 w 606"/>
                  <a:gd name="T57" fmla="*/ 1 h 517"/>
                  <a:gd name="T58" fmla="*/ 1 w 606"/>
                  <a:gd name="T59" fmla="*/ 1 h 517"/>
                  <a:gd name="T60" fmla="*/ 1 w 606"/>
                  <a:gd name="T61" fmla="*/ 1 h 517"/>
                  <a:gd name="T62" fmla="*/ 1 w 606"/>
                  <a:gd name="T63" fmla="*/ 1 h 517"/>
                  <a:gd name="T64" fmla="*/ 1 w 606"/>
                  <a:gd name="T65" fmla="*/ 1 h 517"/>
                  <a:gd name="T66" fmla="*/ 1 w 606"/>
                  <a:gd name="T67" fmla="*/ 1 h 517"/>
                  <a:gd name="T68" fmla="*/ 1 w 606"/>
                  <a:gd name="T69" fmla="*/ 1 h 517"/>
                  <a:gd name="T70" fmla="*/ 1 w 606"/>
                  <a:gd name="T71" fmla="*/ 1 h 517"/>
                  <a:gd name="T72" fmla="*/ 1 w 606"/>
                  <a:gd name="T73" fmla="*/ 1 h 517"/>
                  <a:gd name="T74" fmla="*/ 1 w 606"/>
                  <a:gd name="T75" fmla="*/ 1 h 517"/>
                  <a:gd name="T76" fmla="*/ 1 w 606"/>
                  <a:gd name="T77" fmla="*/ 1 h 517"/>
                  <a:gd name="T78" fmla="*/ 1 w 606"/>
                  <a:gd name="T79" fmla="*/ 1 h 517"/>
                  <a:gd name="T80" fmla="*/ 1 w 606"/>
                  <a:gd name="T81" fmla="*/ 1 h 517"/>
                  <a:gd name="T82" fmla="*/ 1 w 606"/>
                  <a:gd name="T83" fmla="*/ 1 h 5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6" h="517">
                    <a:moveTo>
                      <a:pt x="440" y="307"/>
                    </a:moveTo>
                    <a:lnTo>
                      <a:pt x="424" y="244"/>
                    </a:lnTo>
                    <a:lnTo>
                      <a:pt x="404" y="190"/>
                    </a:lnTo>
                    <a:lnTo>
                      <a:pt x="381" y="149"/>
                    </a:lnTo>
                    <a:lnTo>
                      <a:pt x="350" y="108"/>
                    </a:lnTo>
                    <a:lnTo>
                      <a:pt x="312" y="65"/>
                    </a:lnTo>
                    <a:lnTo>
                      <a:pt x="275" y="35"/>
                    </a:lnTo>
                    <a:lnTo>
                      <a:pt x="248" y="18"/>
                    </a:lnTo>
                    <a:lnTo>
                      <a:pt x="206" y="7"/>
                    </a:lnTo>
                    <a:lnTo>
                      <a:pt x="158" y="0"/>
                    </a:lnTo>
                    <a:lnTo>
                      <a:pt x="114" y="7"/>
                    </a:lnTo>
                    <a:lnTo>
                      <a:pt x="71" y="24"/>
                    </a:lnTo>
                    <a:lnTo>
                      <a:pt x="40" y="54"/>
                    </a:lnTo>
                    <a:lnTo>
                      <a:pt x="12" y="106"/>
                    </a:lnTo>
                    <a:lnTo>
                      <a:pt x="0" y="157"/>
                    </a:lnTo>
                    <a:lnTo>
                      <a:pt x="3" y="211"/>
                    </a:lnTo>
                    <a:lnTo>
                      <a:pt x="12" y="265"/>
                    </a:lnTo>
                    <a:lnTo>
                      <a:pt x="32" y="317"/>
                    </a:lnTo>
                    <a:lnTo>
                      <a:pt x="58" y="363"/>
                    </a:lnTo>
                    <a:lnTo>
                      <a:pt x="101" y="404"/>
                    </a:lnTo>
                    <a:lnTo>
                      <a:pt x="147" y="442"/>
                    </a:lnTo>
                    <a:lnTo>
                      <a:pt x="202" y="475"/>
                    </a:lnTo>
                    <a:lnTo>
                      <a:pt x="258" y="501"/>
                    </a:lnTo>
                    <a:lnTo>
                      <a:pt x="313" y="517"/>
                    </a:lnTo>
                    <a:lnTo>
                      <a:pt x="359" y="517"/>
                    </a:lnTo>
                    <a:lnTo>
                      <a:pt x="392" y="505"/>
                    </a:lnTo>
                    <a:lnTo>
                      <a:pt x="414" y="475"/>
                    </a:lnTo>
                    <a:lnTo>
                      <a:pt x="432" y="434"/>
                    </a:lnTo>
                    <a:lnTo>
                      <a:pt x="438" y="404"/>
                    </a:lnTo>
                    <a:lnTo>
                      <a:pt x="438" y="381"/>
                    </a:lnTo>
                    <a:lnTo>
                      <a:pt x="484" y="415"/>
                    </a:lnTo>
                    <a:lnTo>
                      <a:pt x="520" y="434"/>
                    </a:lnTo>
                    <a:lnTo>
                      <a:pt x="560" y="442"/>
                    </a:lnTo>
                    <a:lnTo>
                      <a:pt x="592" y="434"/>
                    </a:lnTo>
                    <a:lnTo>
                      <a:pt x="606" y="415"/>
                    </a:lnTo>
                    <a:lnTo>
                      <a:pt x="601" y="391"/>
                    </a:lnTo>
                    <a:lnTo>
                      <a:pt x="590" y="373"/>
                    </a:lnTo>
                    <a:lnTo>
                      <a:pt x="563" y="361"/>
                    </a:lnTo>
                    <a:lnTo>
                      <a:pt x="524" y="350"/>
                    </a:lnTo>
                    <a:lnTo>
                      <a:pt x="494" y="342"/>
                    </a:lnTo>
                    <a:lnTo>
                      <a:pt x="464" y="327"/>
                    </a:lnTo>
                    <a:lnTo>
                      <a:pt x="440" y="307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 rot="21023681" flipH="1">
                <a:off x="3424" y="3461"/>
                <a:ext cx="328" cy="255"/>
              </a:xfrm>
              <a:custGeom>
                <a:avLst/>
                <a:gdLst>
                  <a:gd name="T0" fmla="*/ 0 w 1194"/>
                  <a:gd name="T1" fmla="*/ 5 h 897"/>
                  <a:gd name="T2" fmla="*/ 0 w 1194"/>
                  <a:gd name="T3" fmla="*/ 5 h 897"/>
                  <a:gd name="T4" fmla="*/ 0 w 1194"/>
                  <a:gd name="T5" fmla="*/ 6 h 897"/>
                  <a:gd name="T6" fmla="*/ 1 w 1194"/>
                  <a:gd name="T7" fmla="*/ 6 h 897"/>
                  <a:gd name="T8" fmla="*/ 1 w 1194"/>
                  <a:gd name="T9" fmla="*/ 6 h 897"/>
                  <a:gd name="T10" fmla="*/ 2 w 1194"/>
                  <a:gd name="T11" fmla="*/ 5 h 897"/>
                  <a:gd name="T12" fmla="*/ 3 w 1194"/>
                  <a:gd name="T13" fmla="*/ 4 h 897"/>
                  <a:gd name="T14" fmla="*/ 3 w 1194"/>
                  <a:gd name="T15" fmla="*/ 3 h 897"/>
                  <a:gd name="T16" fmla="*/ 4 w 1194"/>
                  <a:gd name="T17" fmla="*/ 3 h 897"/>
                  <a:gd name="T18" fmla="*/ 4 w 1194"/>
                  <a:gd name="T19" fmla="*/ 2 h 897"/>
                  <a:gd name="T20" fmla="*/ 5 w 1194"/>
                  <a:gd name="T21" fmla="*/ 1 h 897"/>
                  <a:gd name="T22" fmla="*/ 5 w 1194"/>
                  <a:gd name="T23" fmla="*/ 1 h 897"/>
                  <a:gd name="T24" fmla="*/ 5 w 1194"/>
                  <a:gd name="T25" fmla="*/ 2 h 897"/>
                  <a:gd name="T26" fmla="*/ 5 w 1194"/>
                  <a:gd name="T27" fmla="*/ 2 h 897"/>
                  <a:gd name="T28" fmla="*/ 6 w 1194"/>
                  <a:gd name="T29" fmla="*/ 2 h 897"/>
                  <a:gd name="T30" fmla="*/ 6 w 1194"/>
                  <a:gd name="T31" fmla="*/ 2 h 897"/>
                  <a:gd name="T32" fmla="*/ 6 w 1194"/>
                  <a:gd name="T33" fmla="*/ 2 h 897"/>
                  <a:gd name="T34" fmla="*/ 6 w 1194"/>
                  <a:gd name="T35" fmla="*/ 1 h 897"/>
                  <a:gd name="T36" fmla="*/ 6 w 1194"/>
                  <a:gd name="T37" fmla="*/ 1 h 897"/>
                  <a:gd name="T38" fmla="*/ 6 w 1194"/>
                  <a:gd name="T39" fmla="*/ 1 h 897"/>
                  <a:gd name="T40" fmla="*/ 7 w 1194"/>
                  <a:gd name="T41" fmla="*/ 1 h 897"/>
                  <a:gd name="T42" fmla="*/ 7 w 1194"/>
                  <a:gd name="T43" fmla="*/ 0 h 897"/>
                  <a:gd name="T44" fmla="*/ 7 w 1194"/>
                  <a:gd name="T45" fmla="*/ 0 h 897"/>
                  <a:gd name="T46" fmla="*/ 6 w 1194"/>
                  <a:gd name="T47" fmla="*/ 0 h 897"/>
                  <a:gd name="T48" fmla="*/ 5 w 1194"/>
                  <a:gd name="T49" fmla="*/ 1 h 897"/>
                  <a:gd name="T50" fmla="*/ 5 w 1194"/>
                  <a:gd name="T51" fmla="*/ 1 h 897"/>
                  <a:gd name="T52" fmla="*/ 4 w 1194"/>
                  <a:gd name="T53" fmla="*/ 1 h 897"/>
                  <a:gd name="T54" fmla="*/ 3 w 1194"/>
                  <a:gd name="T55" fmla="*/ 2 h 897"/>
                  <a:gd name="T56" fmla="*/ 3 w 1194"/>
                  <a:gd name="T57" fmla="*/ 3 h 897"/>
                  <a:gd name="T58" fmla="*/ 2 w 1194"/>
                  <a:gd name="T59" fmla="*/ 4 h 897"/>
                  <a:gd name="T60" fmla="*/ 2 w 1194"/>
                  <a:gd name="T61" fmla="*/ 5 h 897"/>
                  <a:gd name="T62" fmla="*/ 1 w 1194"/>
                  <a:gd name="T63" fmla="*/ 5 h 8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4" h="897">
                    <a:moveTo>
                      <a:pt x="104" y="767"/>
                    </a:moveTo>
                    <a:lnTo>
                      <a:pt x="58" y="767"/>
                    </a:lnTo>
                    <a:lnTo>
                      <a:pt x="50" y="768"/>
                    </a:lnTo>
                    <a:lnTo>
                      <a:pt x="12" y="785"/>
                    </a:lnTo>
                    <a:lnTo>
                      <a:pt x="0" y="815"/>
                    </a:lnTo>
                    <a:lnTo>
                      <a:pt x="8" y="853"/>
                    </a:lnTo>
                    <a:lnTo>
                      <a:pt x="47" y="881"/>
                    </a:lnTo>
                    <a:lnTo>
                      <a:pt x="120" y="897"/>
                    </a:lnTo>
                    <a:lnTo>
                      <a:pt x="194" y="895"/>
                    </a:lnTo>
                    <a:lnTo>
                      <a:pt x="258" y="881"/>
                    </a:lnTo>
                    <a:lnTo>
                      <a:pt x="316" y="853"/>
                    </a:lnTo>
                    <a:lnTo>
                      <a:pt x="376" y="809"/>
                    </a:lnTo>
                    <a:lnTo>
                      <a:pt x="438" y="749"/>
                    </a:lnTo>
                    <a:lnTo>
                      <a:pt x="501" y="669"/>
                    </a:lnTo>
                    <a:lnTo>
                      <a:pt x="546" y="599"/>
                    </a:lnTo>
                    <a:lnTo>
                      <a:pt x="590" y="523"/>
                    </a:lnTo>
                    <a:lnTo>
                      <a:pt x="632" y="450"/>
                    </a:lnTo>
                    <a:lnTo>
                      <a:pt x="672" y="399"/>
                    </a:lnTo>
                    <a:lnTo>
                      <a:pt x="718" y="336"/>
                    </a:lnTo>
                    <a:lnTo>
                      <a:pt x="768" y="281"/>
                    </a:lnTo>
                    <a:lnTo>
                      <a:pt x="818" y="236"/>
                    </a:lnTo>
                    <a:lnTo>
                      <a:pt x="862" y="211"/>
                    </a:lnTo>
                    <a:lnTo>
                      <a:pt x="902" y="208"/>
                    </a:lnTo>
                    <a:lnTo>
                      <a:pt x="934" y="220"/>
                    </a:lnTo>
                    <a:lnTo>
                      <a:pt x="952" y="238"/>
                    </a:lnTo>
                    <a:lnTo>
                      <a:pt x="966" y="273"/>
                    </a:lnTo>
                    <a:lnTo>
                      <a:pt x="970" y="301"/>
                    </a:lnTo>
                    <a:lnTo>
                      <a:pt x="970" y="333"/>
                    </a:lnTo>
                    <a:lnTo>
                      <a:pt x="982" y="350"/>
                    </a:lnTo>
                    <a:lnTo>
                      <a:pt x="1008" y="355"/>
                    </a:lnTo>
                    <a:lnTo>
                      <a:pt x="1028" y="342"/>
                    </a:lnTo>
                    <a:lnTo>
                      <a:pt x="1038" y="319"/>
                    </a:lnTo>
                    <a:lnTo>
                      <a:pt x="1044" y="293"/>
                    </a:lnTo>
                    <a:lnTo>
                      <a:pt x="1034" y="263"/>
                    </a:lnTo>
                    <a:lnTo>
                      <a:pt x="1018" y="220"/>
                    </a:lnTo>
                    <a:lnTo>
                      <a:pt x="1012" y="197"/>
                    </a:lnTo>
                    <a:lnTo>
                      <a:pt x="1018" y="167"/>
                    </a:lnTo>
                    <a:lnTo>
                      <a:pt x="1030" y="138"/>
                    </a:lnTo>
                    <a:lnTo>
                      <a:pt x="1064" y="108"/>
                    </a:lnTo>
                    <a:lnTo>
                      <a:pt x="1094" y="92"/>
                    </a:lnTo>
                    <a:lnTo>
                      <a:pt x="1136" y="83"/>
                    </a:lnTo>
                    <a:lnTo>
                      <a:pt x="1182" y="70"/>
                    </a:lnTo>
                    <a:lnTo>
                      <a:pt x="1174" y="73"/>
                    </a:lnTo>
                    <a:lnTo>
                      <a:pt x="1194" y="56"/>
                    </a:lnTo>
                    <a:lnTo>
                      <a:pt x="1192" y="38"/>
                    </a:lnTo>
                    <a:lnTo>
                      <a:pt x="1162" y="16"/>
                    </a:lnTo>
                    <a:lnTo>
                      <a:pt x="1098" y="0"/>
                    </a:lnTo>
                    <a:lnTo>
                      <a:pt x="1028" y="10"/>
                    </a:lnTo>
                    <a:lnTo>
                      <a:pt x="966" y="37"/>
                    </a:lnTo>
                    <a:lnTo>
                      <a:pt x="919" y="84"/>
                    </a:lnTo>
                    <a:lnTo>
                      <a:pt x="886" y="116"/>
                    </a:lnTo>
                    <a:lnTo>
                      <a:pt x="836" y="143"/>
                    </a:lnTo>
                    <a:lnTo>
                      <a:pt x="776" y="175"/>
                    </a:lnTo>
                    <a:lnTo>
                      <a:pt x="720" y="220"/>
                    </a:lnTo>
                    <a:lnTo>
                      <a:pt x="660" y="279"/>
                    </a:lnTo>
                    <a:lnTo>
                      <a:pt x="596" y="344"/>
                    </a:lnTo>
                    <a:lnTo>
                      <a:pt x="550" y="409"/>
                    </a:lnTo>
                    <a:lnTo>
                      <a:pt x="504" y="480"/>
                    </a:lnTo>
                    <a:lnTo>
                      <a:pt x="450" y="555"/>
                    </a:lnTo>
                    <a:lnTo>
                      <a:pt x="395" y="624"/>
                    </a:lnTo>
                    <a:lnTo>
                      <a:pt x="340" y="679"/>
                    </a:lnTo>
                    <a:lnTo>
                      <a:pt x="278" y="724"/>
                    </a:lnTo>
                    <a:lnTo>
                      <a:pt x="208" y="755"/>
                    </a:lnTo>
                    <a:lnTo>
                      <a:pt x="140" y="763"/>
                    </a:lnTo>
                    <a:lnTo>
                      <a:pt x="104" y="767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 rot="262047" flipH="1">
                <a:off x="3420" y="3662"/>
                <a:ext cx="363" cy="274"/>
              </a:xfrm>
              <a:custGeom>
                <a:avLst/>
                <a:gdLst>
                  <a:gd name="T0" fmla="*/ 2 w 1186"/>
                  <a:gd name="T1" fmla="*/ 1 h 948"/>
                  <a:gd name="T2" fmla="*/ 1 w 1186"/>
                  <a:gd name="T3" fmla="*/ 0 h 948"/>
                  <a:gd name="T4" fmla="*/ 1 w 1186"/>
                  <a:gd name="T5" fmla="*/ 0 h 948"/>
                  <a:gd name="T6" fmla="*/ 0 w 1186"/>
                  <a:gd name="T7" fmla="*/ 0 h 948"/>
                  <a:gd name="T8" fmla="*/ 0 w 1186"/>
                  <a:gd name="T9" fmla="*/ 0 h 948"/>
                  <a:gd name="T10" fmla="*/ 0 w 1186"/>
                  <a:gd name="T11" fmla="*/ 1 h 948"/>
                  <a:gd name="T12" fmla="*/ 0 w 1186"/>
                  <a:gd name="T13" fmla="*/ 1 h 948"/>
                  <a:gd name="T14" fmla="*/ 1 w 1186"/>
                  <a:gd name="T15" fmla="*/ 1 h 948"/>
                  <a:gd name="T16" fmla="*/ 1 w 1186"/>
                  <a:gd name="T17" fmla="*/ 2 h 948"/>
                  <a:gd name="T18" fmla="*/ 2 w 1186"/>
                  <a:gd name="T19" fmla="*/ 2 h 948"/>
                  <a:gd name="T20" fmla="*/ 2 w 1186"/>
                  <a:gd name="T21" fmla="*/ 3 h 948"/>
                  <a:gd name="T22" fmla="*/ 3 w 1186"/>
                  <a:gd name="T23" fmla="*/ 3 h 948"/>
                  <a:gd name="T24" fmla="*/ 4 w 1186"/>
                  <a:gd name="T25" fmla="*/ 3 h 948"/>
                  <a:gd name="T26" fmla="*/ 5 w 1186"/>
                  <a:gd name="T27" fmla="*/ 4 h 948"/>
                  <a:gd name="T28" fmla="*/ 6 w 1186"/>
                  <a:gd name="T29" fmla="*/ 4 h 948"/>
                  <a:gd name="T30" fmla="*/ 7 w 1186"/>
                  <a:gd name="T31" fmla="*/ 5 h 948"/>
                  <a:gd name="T32" fmla="*/ 8 w 1186"/>
                  <a:gd name="T33" fmla="*/ 5 h 948"/>
                  <a:gd name="T34" fmla="*/ 8 w 1186"/>
                  <a:gd name="T35" fmla="*/ 6 h 948"/>
                  <a:gd name="T36" fmla="*/ 9 w 1186"/>
                  <a:gd name="T37" fmla="*/ 6 h 948"/>
                  <a:gd name="T38" fmla="*/ 9 w 1186"/>
                  <a:gd name="T39" fmla="*/ 6 h 948"/>
                  <a:gd name="T40" fmla="*/ 9 w 1186"/>
                  <a:gd name="T41" fmla="*/ 7 h 948"/>
                  <a:gd name="T42" fmla="*/ 9 w 1186"/>
                  <a:gd name="T43" fmla="*/ 7 h 948"/>
                  <a:gd name="T44" fmla="*/ 10 w 1186"/>
                  <a:gd name="T45" fmla="*/ 7 h 948"/>
                  <a:gd name="T46" fmla="*/ 10 w 1186"/>
                  <a:gd name="T47" fmla="*/ 7 h 948"/>
                  <a:gd name="T48" fmla="*/ 10 w 1186"/>
                  <a:gd name="T49" fmla="*/ 6 h 948"/>
                  <a:gd name="T50" fmla="*/ 10 w 1186"/>
                  <a:gd name="T51" fmla="*/ 6 h 948"/>
                  <a:gd name="T52" fmla="*/ 10 w 1186"/>
                  <a:gd name="T53" fmla="*/ 6 h 948"/>
                  <a:gd name="T54" fmla="*/ 10 w 1186"/>
                  <a:gd name="T55" fmla="*/ 6 h 948"/>
                  <a:gd name="T56" fmla="*/ 10 w 1186"/>
                  <a:gd name="T57" fmla="*/ 6 h 948"/>
                  <a:gd name="T58" fmla="*/ 10 w 1186"/>
                  <a:gd name="T59" fmla="*/ 6 h 948"/>
                  <a:gd name="T60" fmla="*/ 10 w 1186"/>
                  <a:gd name="T61" fmla="*/ 6 h 948"/>
                  <a:gd name="T62" fmla="*/ 10 w 1186"/>
                  <a:gd name="T63" fmla="*/ 6 h 948"/>
                  <a:gd name="T64" fmla="*/ 9 w 1186"/>
                  <a:gd name="T65" fmla="*/ 6 h 948"/>
                  <a:gd name="T66" fmla="*/ 9 w 1186"/>
                  <a:gd name="T67" fmla="*/ 5 h 948"/>
                  <a:gd name="T68" fmla="*/ 9 w 1186"/>
                  <a:gd name="T69" fmla="*/ 5 h 948"/>
                  <a:gd name="T70" fmla="*/ 9 w 1186"/>
                  <a:gd name="T71" fmla="*/ 5 h 948"/>
                  <a:gd name="T72" fmla="*/ 10 w 1186"/>
                  <a:gd name="T73" fmla="*/ 5 h 948"/>
                  <a:gd name="T74" fmla="*/ 10 w 1186"/>
                  <a:gd name="T75" fmla="*/ 5 h 948"/>
                  <a:gd name="T76" fmla="*/ 10 w 1186"/>
                  <a:gd name="T77" fmla="*/ 5 h 948"/>
                  <a:gd name="T78" fmla="*/ 10 w 1186"/>
                  <a:gd name="T79" fmla="*/ 5 h 948"/>
                  <a:gd name="T80" fmla="*/ 9 w 1186"/>
                  <a:gd name="T81" fmla="*/ 5 h 948"/>
                  <a:gd name="T82" fmla="*/ 9 w 1186"/>
                  <a:gd name="T83" fmla="*/ 5 h 948"/>
                  <a:gd name="T84" fmla="*/ 9 w 1186"/>
                  <a:gd name="T85" fmla="*/ 5 h 948"/>
                  <a:gd name="T86" fmla="*/ 9 w 1186"/>
                  <a:gd name="T87" fmla="*/ 5 h 948"/>
                  <a:gd name="T88" fmla="*/ 9 w 1186"/>
                  <a:gd name="T89" fmla="*/ 5 h 948"/>
                  <a:gd name="T90" fmla="*/ 9 w 1186"/>
                  <a:gd name="T91" fmla="*/ 5 h 948"/>
                  <a:gd name="T92" fmla="*/ 9 w 1186"/>
                  <a:gd name="T93" fmla="*/ 5 h 948"/>
                  <a:gd name="T94" fmla="*/ 8 w 1186"/>
                  <a:gd name="T95" fmla="*/ 5 h 948"/>
                  <a:gd name="T96" fmla="*/ 8 w 1186"/>
                  <a:gd name="T97" fmla="*/ 5 h 948"/>
                  <a:gd name="T98" fmla="*/ 7 w 1186"/>
                  <a:gd name="T99" fmla="*/ 4 h 948"/>
                  <a:gd name="T100" fmla="*/ 6 w 1186"/>
                  <a:gd name="T101" fmla="*/ 4 h 948"/>
                  <a:gd name="T102" fmla="*/ 6 w 1186"/>
                  <a:gd name="T103" fmla="*/ 3 h 948"/>
                  <a:gd name="T104" fmla="*/ 5 w 1186"/>
                  <a:gd name="T105" fmla="*/ 3 h 948"/>
                  <a:gd name="T106" fmla="*/ 4 w 1186"/>
                  <a:gd name="T107" fmla="*/ 3 h 948"/>
                  <a:gd name="T108" fmla="*/ 4 w 1186"/>
                  <a:gd name="T109" fmla="*/ 2 h 948"/>
                  <a:gd name="T110" fmla="*/ 3 w 1186"/>
                  <a:gd name="T111" fmla="*/ 1 h 948"/>
                  <a:gd name="T112" fmla="*/ 2 w 1186"/>
                  <a:gd name="T113" fmla="*/ 1 h 948"/>
                  <a:gd name="T114" fmla="*/ 2 w 1186"/>
                  <a:gd name="T115" fmla="*/ 1 h 948"/>
                  <a:gd name="T116" fmla="*/ 2 w 1186"/>
                  <a:gd name="T117" fmla="*/ 1 h 9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186" h="948">
                    <a:moveTo>
                      <a:pt x="168" y="86"/>
                    </a:moveTo>
                    <a:lnTo>
                      <a:pt x="138" y="30"/>
                    </a:lnTo>
                    <a:lnTo>
                      <a:pt x="93" y="0"/>
                    </a:lnTo>
                    <a:lnTo>
                      <a:pt x="44" y="5"/>
                    </a:lnTo>
                    <a:lnTo>
                      <a:pt x="11" y="32"/>
                    </a:lnTo>
                    <a:lnTo>
                      <a:pt x="0" y="86"/>
                    </a:lnTo>
                    <a:lnTo>
                      <a:pt x="14" y="132"/>
                    </a:lnTo>
                    <a:lnTo>
                      <a:pt x="48" y="180"/>
                    </a:lnTo>
                    <a:lnTo>
                      <a:pt x="101" y="241"/>
                    </a:lnTo>
                    <a:lnTo>
                      <a:pt x="166" y="294"/>
                    </a:lnTo>
                    <a:lnTo>
                      <a:pt x="242" y="356"/>
                    </a:lnTo>
                    <a:lnTo>
                      <a:pt x="334" y="423"/>
                    </a:lnTo>
                    <a:lnTo>
                      <a:pt x="424" y="477"/>
                    </a:lnTo>
                    <a:lnTo>
                      <a:pt x="574" y="571"/>
                    </a:lnTo>
                    <a:lnTo>
                      <a:pt x="702" y="637"/>
                    </a:lnTo>
                    <a:lnTo>
                      <a:pt x="840" y="718"/>
                    </a:lnTo>
                    <a:lnTo>
                      <a:pt x="908" y="762"/>
                    </a:lnTo>
                    <a:lnTo>
                      <a:pt x="944" y="810"/>
                    </a:lnTo>
                    <a:lnTo>
                      <a:pt x="957" y="857"/>
                    </a:lnTo>
                    <a:lnTo>
                      <a:pt x="972" y="900"/>
                    </a:lnTo>
                    <a:lnTo>
                      <a:pt x="998" y="932"/>
                    </a:lnTo>
                    <a:lnTo>
                      <a:pt x="1044" y="948"/>
                    </a:lnTo>
                    <a:lnTo>
                      <a:pt x="1095" y="941"/>
                    </a:lnTo>
                    <a:lnTo>
                      <a:pt x="1140" y="936"/>
                    </a:lnTo>
                    <a:lnTo>
                      <a:pt x="1176" y="924"/>
                    </a:lnTo>
                    <a:lnTo>
                      <a:pt x="1186" y="894"/>
                    </a:lnTo>
                    <a:lnTo>
                      <a:pt x="1164" y="870"/>
                    </a:lnTo>
                    <a:lnTo>
                      <a:pt x="1116" y="870"/>
                    </a:lnTo>
                    <a:lnTo>
                      <a:pt x="1140" y="857"/>
                    </a:lnTo>
                    <a:lnTo>
                      <a:pt x="1146" y="840"/>
                    </a:lnTo>
                    <a:lnTo>
                      <a:pt x="1134" y="818"/>
                    </a:lnTo>
                    <a:lnTo>
                      <a:pt x="1098" y="813"/>
                    </a:lnTo>
                    <a:lnTo>
                      <a:pt x="1054" y="816"/>
                    </a:lnTo>
                    <a:lnTo>
                      <a:pt x="1036" y="796"/>
                    </a:lnTo>
                    <a:lnTo>
                      <a:pt x="1058" y="770"/>
                    </a:lnTo>
                    <a:lnTo>
                      <a:pt x="1087" y="734"/>
                    </a:lnTo>
                    <a:lnTo>
                      <a:pt x="1110" y="713"/>
                    </a:lnTo>
                    <a:lnTo>
                      <a:pt x="1122" y="683"/>
                    </a:lnTo>
                    <a:lnTo>
                      <a:pt x="1120" y="664"/>
                    </a:lnTo>
                    <a:lnTo>
                      <a:pt x="1101" y="647"/>
                    </a:lnTo>
                    <a:lnTo>
                      <a:pt x="1076" y="647"/>
                    </a:lnTo>
                    <a:lnTo>
                      <a:pt x="1050" y="659"/>
                    </a:lnTo>
                    <a:lnTo>
                      <a:pt x="1038" y="680"/>
                    </a:lnTo>
                    <a:lnTo>
                      <a:pt x="1032" y="707"/>
                    </a:lnTo>
                    <a:lnTo>
                      <a:pt x="1022" y="735"/>
                    </a:lnTo>
                    <a:lnTo>
                      <a:pt x="1002" y="743"/>
                    </a:lnTo>
                    <a:lnTo>
                      <a:pt x="982" y="743"/>
                    </a:lnTo>
                    <a:lnTo>
                      <a:pt x="938" y="718"/>
                    </a:lnTo>
                    <a:lnTo>
                      <a:pt x="886" y="680"/>
                    </a:lnTo>
                    <a:lnTo>
                      <a:pt x="813" y="628"/>
                    </a:lnTo>
                    <a:lnTo>
                      <a:pt x="732" y="569"/>
                    </a:lnTo>
                    <a:lnTo>
                      <a:pt x="656" y="518"/>
                    </a:lnTo>
                    <a:lnTo>
                      <a:pt x="566" y="450"/>
                    </a:lnTo>
                    <a:lnTo>
                      <a:pt x="494" y="382"/>
                    </a:lnTo>
                    <a:lnTo>
                      <a:pt x="416" y="306"/>
                    </a:lnTo>
                    <a:lnTo>
                      <a:pt x="320" y="230"/>
                    </a:lnTo>
                    <a:lnTo>
                      <a:pt x="248" y="179"/>
                    </a:lnTo>
                    <a:lnTo>
                      <a:pt x="198" y="130"/>
                    </a:lnTo>
                    <a:lnTo>
                      <a:pt x="168" y="8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 flipH="1">
                <a:off x="3759" y="3826"/>
                <a:ext cx="73" cy="257"/>
              </a:xfrm>
              <a:custGeom>
                <a:avLst/>
                <a:gdLst>
                  <a:gd name="T0" fmla="*/ 0 w 337"/>
                  <a:gd name="T1" fmla="*/ 0 h 1145"/>
                  <a:gd name="T2" fmla="*/ 0 w 337"/>
                  <a:gd name="T3" fmla="*/ 0 h 1145"/>
                  <a:gd name="T4" fmla="*/ 0 w 337"/>
                  <a:gd name="T5" fmla="*/ 0 h 1145"/>
                  <a:gd name="T6" fmla="*/ 0 w 337"/>
                  <a:gd name="T7" fmla="*/ 0 h 1145"/>
                  <a:gd name="T8" fmla="*/ 0 w 337"/>
                  <a:gd name="T9" fmla="*/ 0 h 1145"/>
                  <a:gd name="T10" fmla="*/ 1 w 337"/>
                  <a:gd name="T11" fmla="*/ 0 h 1145"/>
                  <a:gd name="T12" fmla="*/ 1 w 337"/>
                  <a:gd name="T13" fmla="*/ 0 h 1145"/>
                  <a:gd name="T14" fmla="*/ 1 w 337"/>
                  <a:gd name="T15" fmla="*/ 0 h 1145"/>
                  <a:gd name="T16" fmla="*/ 1 w 337"/>
                  <a:gd name="T17" fmla="*/ 0 h 1145"/>
                  <a:gd name="T18" fmla="*/ 1 w 337"/>
                  <a:gd name="T19" fmla="*/ 0 h 1145"/>
                  <a:gd name="T20" fmla="*/ 0 w 337"/>
                  <a:gd name="T21" fmla="*/ 0 h 1145"/>
                  <a:gd name="T22" fmla="*/ 0 w 337"/>
                  <a:gd name="T23" fmla="*/ 0 h 1145"/>
                  <a:gd name="T24" fmla="*/ 0 w 337"/>
                  <a:gd name="T25" fmla="*/ 1 h 1145"/>
                  <a:gd name="T26" fmla="*/ 0 w 337"/>
                  <a:gd name="T27" fmla="*/ 1 h 1145"/>
                  <a:gd name="T28" fmla="*/ 0 w 337"/>
                  <a:gd name="T29" fmla="*/ 1 h 1145"/>
                  <a:gd name="T30" fmla="*/ 0 w 337"/>
                  <a:gd name="T31" fmla="*/ 1 h 1145"/>
                  <a:gd name="T32" fmla="*/ 0 w 337"/>
                  <a:gd name="T33" fmla="*/ 1 h 1145"/>
                  <a:gd name="T34" fmla="*/ 0 w 337"/>
                  <a:gd name="T35" fmla="*/ 1 h 1145"/>
                  <a:gd name="T36" fmla="*/ 0 w 337"/>
                  <a:gd name="T37" fmla="*/ 1 h 1145"/>
                  <a:gd name="T38" fmla="*/ 0 w 337"/>
                  <a:gd name="T39" fmla="*/ 2 h 1145"/>
                  <a:gd name="T40" fmla="*/ 0 w 337"/>
                  <a:gd name="T41" fmla="*/ 2 h 1145"/>
                  <a:gd name="T42" fmla="*/ 1 w 337"/>
                  <a:gd name="T43" fmla="*/ 2 h 1145"/>
                  <a:gd name="T44" fmla="*/ 1 w 337"/>
                  <a:gd name="T45" fmla="*/ 2 h 1145"/>
                  <a:gd name="T46" fmla="*/ 1 w 337"/>
                  <a:gd name="T47" fmla="*/ 2 h 1145"/>
                  <a:gd name="T48" fmla="*/ 1 w 337"/>
                  <a:gd name="T49" fmla="*/ 2 h 1145"/>
                  <a:gd name="T50" fmla="*/ 1 w 337"/>
                  <a:gd name="T51" fmla="*/ 2 h 1145"/>
                  <a:gd name="T52" fmla="*/ 1 w 337"/>
                  <a:gd name="T53" fmla="*/ 2 h 1145"/>
                  <a:gd name="T54" fmla="*/ 1 w 337"/>
                  <a:gd name="T55" fmla="*/ 2 h 1145"/>
                  <a:gd name="T56" fmla="*/ 1 w 337"/>
                  <a:gd name="T57" fmla="*/ 2 h 1145"/>
                  <a:gd name="T58" fmla="*/ 0 w 337"/>
                  <a:gd name="T59" fmla="*/ 3 h 1145"/>
                  <a:gd name="T60" fmla="*/ 0 w 337"/>
                  <a:gd name="T61" fmla="*/ 3 h 1145"/>
                  <a:gd name="T62" fmla="*/ 0 w 337"/>
                  <a:gd name="T63" fmla="*/ 3 h 1145"/>
                  <a:gd name="T64" fmla="*/ 0 w 337"/>
                  <a:gd name="T65" fmla="*/ 3 h 1145"/>
                  <a:gd name="T66" fmla="*/ 0 w 337"/>
                  <a:gd name="T67" fmla="*/ 3 h 1145"/>
                  <a:gd name="T68" fmla="*/ 0 w 337"/>
                  <a:gd name="T69" fmla="*/ 3 h 1145"/>
                  <a:gd name="T70" fmla="*/ 0 w 337"/>
                  <a:gd name="T71" fmla="*/ 3 h 1145"/>
                  <a:gd name="T72" fmla="*/ 0 w 337"/>
                  <a:gd name="T73" fmla="*/ 3 h 1145"/>
                  <a:gd name="T74" fmla="*/ 0 w 337"/>
                  <a:gd name="T75" fmla="*/ 3 h 1145"/>
                  <a:gd name="T76" fmla="*/ 0 w 337"/>
                  <a:gd name="T77" fmla="*/ 2 h 1145"/>
                  <a:gd name="T78" fmla="*/ 0 w 337"/>
                  <a:gd name="T79" fmla="*/ 2 h 1145"/>
                  <a:gd name="T80" fmla="*/ 0 w 337"/>
                  <a:gd name="T81" fmla="*/ 2 h 1145"/>
                  <a:gd name="T82" fmla="*/ 0 w 337"/>
                  <a:gd name="T83" fmla="*/ 2 h 1145"/>
                  <a:gd name="T84" fmla="*/ 0 w 337"/>
                  <a:gd name="T85" fmla="*/ 2 h 1145"/>
                  <a:gd name="T86" fmla="*/ 1 w 337"/>
                  <a:gd name="T87" fmla="*/ 2 h 1145"/>
                  <a:gd name="T88" fmla="*/ 0 w 337"/>
                  <a:gd name="T89" fmla="*/ 2 h 1145"/>
                  <a:gd name="T90" fmla="*/ 0 w 337"/>
                  <a:gd name="T91" fmla="*/ 2 h 1145"/>
                  <a:gd name="T92" fmla="*/ 0 w 337"/>
                  <a:gd name="T93" fmla="*/ 2 h 1145"/>
                  <a:gd name="T94" fmla="*/ 0 w 337"/>
                  <a:gd name="T95" fmla="*/ 2 h 1145"/>
                  <a:gd name="T96" fmla="*/ 0 w 337"/>
                  <a:gd name="T97" fmla="*/ 1 h 1145"/>
                  <a:gd name="T98" fmla="*/ 0 w 337"/>
                  <a:gd name="T99" fmla="*/ 1 h 1145"/>
                  <a:gd name="T100" fmla="*/ 0 w 337"/>
                  <a:gd name="T101" fmla="*/ 1 h 1145"/>
                  <a:gd name="T102" fmla="*/ 0 w 337"/>
                  <a:gd name="T103" fmla="*/ 1 h 1145"/>
                  <a:gd name="T104" fmla="*/ 0 w 337"/>
                  <a:gd name="T105" fmla="*/ 1 h 1145"/>
                  <a:gd name="T106" fmla="*/ 0 w 337"/>
                  <a:gd name="T107" fmla="*/ 1 h 1145"/>
                  <a:gd name="T108" fmla="*/ 0 w 337"/>
                  <a:gd name="T109" fmla="*/ 0 h 1145"/>
                  <a:gd name="T110" fmla="*/ 0 w 337"/>
                  <a:gd name="T111" fmla="*/ 0 h 1145"/>
                  <a:gd name="T112" fmla="*/ 0 w 337"/>
                  <a:gd name="T113" fmla="*/ 0 h 114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7" h="1145">
                    <a:moveTo>
                      <a:pt x="81" y="141"/>
                    </a:moveTo>
                    <a:lnTo>
                      <a:pt x="121" y="63"/>
                    </a:lnTo>
                    <a:lnTo>
                      <a:pt x="157" y="17"/>
                    </a:lnTo>
                    <a:lnTo>
                      <a:pt x="193" y="0"/>
                    </a:lnTo>
                    <a:lnTo>
                      <a:pt x="227" y="0"/>
                    </a:lnTo>
                    <a:lnTo>
                      <a:pt x="265" y="17"/>
                    </a:lnTo>
                    <a:lnTo>
                      <a:pt x="283" y="38"/>
                    </a:lnTo>
                    <a:lnTo>
                      <a:pt x="295" y="78"/>
                    </a:lnTo>
                    <a:lnTo>
                      <a:pt x="291" y="117"/>
                    </a:lnTo>
                    <a:lnTo>
                      <a:pt x="265" y="155"/>
                    </a:lnTo>
                    <a:lnTo>
                      <a:pt x="225" y="192"/>
                    </a:lnTo>
                    <a:lnTo>
                      <a:pt x="182" y="226"/>
                    </a:lnTo>
                    <a:lnTo>
                      <a:pt x="147" y="272"/>
                    </a:lnTo>
                    <a:lnTo>
                      <a:pt x="119" y="315"/>
                    </a:lnTo>
                    <a:lnTo>
                      <a:pt x="98" y="370"/>
                    </a:lnTo>
                    <a:lnTo>
                      <a:pt x="90" y="404"/>
                    </a:lnTo>
                    <a:lnTo>
                      <a:pt x="93" y="426"/>
                    </a:lnTo>
                    <a:lnTo>
                      <a:pt x="117" y="451"/>
                    </a:lnTo>
                    <a:lnTo>
                      <a:pt x="173" y="514"/>
                    </a:lnTo>
                    <a:lnTo>
                      <a:pt x="211" y="580"/>
                    </a:lnTo>
                    <a:lnTo>
                      <a:pt x="237" y="640"/>
                    </a:lnTo>
                    <a:lnTo>
                      <a:pt x="261" y="720"/>
                    </a:lnTo>
                    <a:lnTo>
                      <a:pt x="279" y="814"/>
                    </a:lnTo>
                    <a:lnTo>
                      <a:pt x="293" y="863"/>
                    </a:lnTo>
                    <a:lnTo>
                      <a:pt x="321" y="894"/>
                    </a:lnTo>
                    <a:lnTo>
                      <a:pt x="337" y="947"/>
                    </a:lnTo>
                    <a:lnTo>
                      <a:pt x="331" y="980"/>
                    </a:lnTo>
                    <a:lnTo>
                      <a:pt x="310" y="1002"/>
                    </a:lnTo>
                    <a:lnTo>
                      <a:pt x="261" y="1016"/>
                    </a:lnTo>
                    <a:lnTo>
                      <a:pt x="185" y="1045"/>
                    </a:lnTo>
                    <a:lnTo>
                      <a:pt x="128" y="1072"/>
                    </a:lnTo>
                    <a:lnTo>
                      <a:pt x="106" y="1092"/>
                    </a:lnTo>
                    <a:lnTo>
                      <a:pt x="89" y="1129"/>
                    </a:lnTo>
                    <a:lnTo>
                      <a:pt x="71" y="1143"/>
                    </a:lnTo>
                    <a:lnTo>
                      <a:pt x="38" y="1145"/>
                    </a:lnTo>
                    <a:lnTo>
                      <a:pt x="11" y="1124"/>
                    </a:lnTo>
                    <a:lnTo>
                      <a:pt x="0" y="1080"/>
                    </a:lnTo>
                    <a:lnTo>
                      <a:pt x="13" y="1053"/>
                    </a:lnTo>
                    <a:lnTo>
                      <a:pt x="46" y="1021"/>
                    </a:lnTo>
                    <a:lnTo>
                      <a:pt x="111" y="994"/>
                    </a:lnTo>
                    <a:lnTo>
                      <a:pt x="177" y="972"/>
                    </a:lnTo>
                    <a:lnTo>
                      <a:pt x="225" y="948"/>
                    </a:lnTo>
                    <a:lnTo>
                      <a:pt x="242" y="920"/>
                    </a:lnTo>
                    <a:lnTo>
                      <a:pt x="253" y="890"/>
                    </a:lnTo>
                    <a:lnTo>
                      <a:pt x="245" y="850"/>
                    </a:lnTo>
                    <a:lnTo>
                      <a:pt x="212" y="776"/>
                    </a:lnTo>
                    <a:lnTo>
                      <a:pt x="181" y="696"/>
                    </a:lnTo>
                    <a:lnTo>
                      <a:pt x="144" y="616"/>
                    </a:lnTo>
                    <a:lnTo>
                      <a:pt x="95" y="550"/>
                    </a:lnTo>
                    <a:lnTo>
                      <a:pt x="53" y="496"/>
                    </a:lnTo>
                    <a:lnTo>
                      <a:pt x="27" y="450"/>
                    </a:lnTo>
                    <a:lnTo>
                      <a:pt x="13" y="404"/>
                    </a:lnTo>
                    <a:lnTo>
                      <a:pt x="13" y="344"/>
                    </a:lnTo>
                    <a:lnTo>
                      <a:pt x="29" y="277"/>
                    </a:lnTo>
                    <a:lnTo>
                      <a:pt x="55" y="215"/>
                    </a:lnTo>
                    <a:lnTo>
                      <a:pt x="73" y="163"/>
                    </a:lnTo>
                    <a:lnTo>
                      <a:pt x="81" y="14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 flipH="1">
                <a:off x="3650" y="3829"/>
                <a:ext cx="122" cy="224"/>
              </a:xfrm>
              <a:custGeom>
                <a:avLst/>
                <a:gdLst>
                  <a:gd name="T0" fmla="*/ 1 w 560"/>
                  <a:gd name="T1" fmla="*/ 0 h 996"/>
                  <a:gd name="T2" fmla="*/ 0 w 560"/>
                  <a:gd name="T3" fmla="*/ 0 h 996"/>
                  <a:gd name="T4" fmla="*/ 0 w 560"/>
                  <a:gd name="T5" fmla="*/ 0 h 996"/>
                  <a:gd name="T6" fmla="*/ 0 w 560"/>
                  <a:gd name="T7" fmla="*/ 0 h 996"/>
                  <a:gd name="T8" fmla="*/ 0 w 560"/>
                  <a:gd name="T9" fmla="*/ 0 h 996"/>
                  <a:gd name="T10" fmla="*/ 0 w 560"/>
                  <a:gd name="T11" fmla="*/ 0 h 996"/>
                  <a:gd name="T12" fmla="*/ 0 w 560"/>
                  <a:gd name="T13" fmla="*/ 0 h 996"/>
                  <a:gd name="T14" fmla="*/ 0 w 560"/>
                  <a:gd name="T15" fmla="*/ 0 h 996"/>
                  <a:gd name="T16" fmla="*/ 0 w 560"/>
                  <a:gd name="T17" fmla="*/ 0 h 996"/>
                  <a:gd name="T18" fmla="*/ 0 w 560"/>
                  <a:gd name="T19" fmla="*/ 0 h 996"/>
                  <a:gd name="T20" fmla="*/ 0 w 560"/>
                  <a:gd name="T21" fmla="*/ 1 h 996"/>
                  <a:gd name="T22" fmla="*/ 0 w 560"/>
                  <a:gd name="T23" fmla="*/ 1 h 996"/>
                  <a:gd name="T24" fmla="*/ 1 w 560"/>
                  <a:gd name="T25" fmla="*/ 1 h 996"/>
                  <a:gd name="T26" fmla="*/ 1 w 560"/>
                  <a:gd name="T27" fmla="*/ 1 h 996"/>
                  <a:gd name="T28" fmla="*/ 1 w 560"/>
                  <a:gd name="T29" fmla="*/ 1 h 996"/>
                  <a:gd name="T30" fmla="*/ 0 w 560"/>
                  <a:gd name="T31" fmla="*/ 1 h 996"/>
                  <a:gd name="T32" fmla="*/ 0 w 560"/>
                  <a:gd name="T33" fmla="*/ 1 h 996"/>
                  <a:gd name="T34" fmla="*/ 0 w 560"/>
                  <a:gd name="T35" fmla="*/ 1 h 996"/>
                  <a:gd name="T36" fmla="*/ 0 w 560"/>
                  <a:gd name="T37" fmla="*/ 2 h 996"/>
                  <a:gd name="T38" fmla="*/ 0 w 560"/>
                  <a:gd name="T39" fmla="*/ 2 h 996"/>
                  <a:gd name="T40" fmla="*/ 0 w 560"/>
                  <a:gd name="T41" fmla="*/ 2 h 996"/>
                  <a:gd name="T42" fmla="*/ 0 w 560"/>
                  <a:gd name="T43" fmla="*/ 2 h 996"/>
                  <a:gd name="T44" fmla="*/ 0 w 560"/>
                  <a:gd name="T45" fmla="*/ 2 h 996"/>
                  <a:gd name="T46" fmla="*/ 0 w 560"/>
                  <a:gd name="T47" fmla="*/ 2 h 996"/>
                  <a:gd name="T48" fmla="*/ 0 w 560"/>
                  <a:gd name="T49" fmla="*/ 2 h 996"/>
                  <a:gd name="T50" fmla="*/ 0 w 560"/>
                  <a:gd name="T51" fmla="*/ 2 h 996"/>
                  <a:gd name="T52" fmla="*/ 1 w 560"/>
                  <a:gd name="T53" fmla="*/ 2 h 996"/>
                  <a:gd name="T54" fmla="*/ 1 w 560"/>
                  <a:gd name="T55" fmla="*/ 2 h 996"/>
                  <a:gd name="T56" fmla="*/ 1 w 560"/>
                  <a:gd name="T57" fmla="*/ 2 h 996"/>
                  <a:gd name="T58" fmla="*/ 1 w 560"/>
                  <a:gd name="T59" fmla="*/ 2 h 996"/>
                  <a:gd name="T60" fmla="*/ 1 w 560"/>
                  <a:gd name="T61" fmla="*/ 2 h 996"/>
                  <a:gd name="T62" fmla="*/ 1 w 560"/>
                  <a:gd name="T63" fmla="*/ 2 h 996"/>
                  <a:gd name="T64" fmla="*/ 1 w 560"/>
                  <a:gd name="T65" fmla="*/ 2 h 996"/>
                  <a:gd name="T66" fmla="*/ 1 w 560"/>
                  <a:gd name="T67" fmla="*/ 2 h 996"/>
                  <a:gd name="T68" fmla="*/ 1 w 560"/>
                  <a:gd name="T69" fmla="*/ 2 h 996"/>
                  <a:gd name="T70" fmla="*/ 1 w 560"/>
                  <a:gd name="T71" fmla="*/ 2 h 996"/>
                  <a:gd name="T72" fmla="*/ 1 w 560"/>
                  <a:gd name="T73" fmla="*/ 2 h 996"/>
                  <a:gd name="T74" fmla="*/ 1 w 560"/>
                  <a:gd name="T75" fmla="*/ 2 h 996"/>
                  <a:gd name="T76" fmla="*/ 1 w 560"/>
                  <a:gd name="T77" fmla="*/ 2 h 996"/>
                  <a:gd name="T78" fmla="*/ 1 w 560"/>
                  <a:gd name="T79" fmla="*/ 2 h 996"/>
                  <a:gd name="T80" fmla="*/ 1 w 560"/>
                  <a:gd name="T81" fmla="*/ 2 h 996"/>
                  <a:gd name="T82" fmla="*/ 1 w 560"/>
                  <a:gd name="T83" fmla="*/ 2 h 996"/>
                  <a:gd name="T84" fmla="*/ 1 w 560"/>
                  <a:gd name="T85" fmla="*/ 2 h 996"/>
                  <a:gd name="T86" fmla="*/ 1 w 560"/>
                  <a:gd name="T87" fmla="*/ 2 h 996"/>
                  <a:gd name="T88" fmla="*/ 1 w 560"/>
                  <a:gd name="T89" fmla="*/ 2 h 996"/>
                  <a:gd name="T90" fmla="*/ 1 w 560"/>
                  <a:gd name="T91" fmla="*/ 1 h 996"/>
                  <a:gd name="T92" fmla="*/ 1 w 560"/>
                  <a:gd name="T93" fmla="*/ 1 h 996"/>
                  <a:gd name="T94" fmla="*/ 1 w 560"/>
                  <a:gd name="T95" fmla="*/ 1 h 996"/>
                  <a:gd name="T96" fmla="*/ 1 w 560"/>
                  <a:gd name="T97" fmla="*/ 1 h 996"/>
                  <a:gd name="T98" fmla="*/ 1 w 560"/>
                  <a:gd name="T99" fmla="*/ 1 h 996"/>
                  <a:gd name="T100" fmla="*/ 1 w 560"/>
                  <a:gd name="T101" fmla="*/ 1 h 996"/>
                  <a:gd name="T102" fmla="*/ 1 w 560"/>
                  <a:gd name="T103" fmla="*/ 1 h 996"/>
                  <a:gd name="T104" fmla="*/ 1 w 560"/>
                  <a:gd name="T105" fmla="*/ 0 h 996"/>
                  <a:gd name="T106" fmla="*/ 1 w 560"/>
                  <a:gd name="T107" fmla="*/ 0 h 9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0" h="996">
                    <a:moveTo>
                      <a:pt x="278" y="195"/>
                    </a:moveTo>
                    <a:lnTo>
                      <a:pt x="178" y="70"/>
                    </a:lnTo>
                    <a:lnTo>
                      <a:pt x="108" y="5"/>
                    </a:lnTo>
                    <a:lnTo>
                      <a:pt x="70" y="0"/>
                    </a:lnTo>
                    <a:lnTo>
                      <a:pt x="30" y="18"/>
                    </a:lnTo>
                    <a:lnTo>
                      <a:pt x="5" y="59"/>
                    </a:lnTo>
                    <a:lnTo>
                      <a:pt x="0" y="98"/>
                    </a:lnTo>
                    <a:lnTo>
                      <a:pt x="18" y="141"/>
                    </a:lnTo>
                    <a:lnTo>
                      <a:pt x="46" y="163"/>
                    </a:lnTo>
                    <a:lnTo>
                      <a:pt x="108" y="200"/>
                    </a:lnTo>
                    <a:lnTo>
                      <a:pt x="178" y="255"/>
                    </a:lnTo>
                    <a:lnTo>
                      <a:pt x="220" y="298"/>
                    </a:lnTo>
                    <a:lnTo>
                      <a:pt x="244" y="331"/>
                    </a:lnTo>
                    <a:lnTo>
                      <a:pt x="255" y="372"/>
                    </a:lnTo>
                    <a:lnTo>
                      <a:pt x="252" y="391"/>
                    </a:lnTo>
                    <a:lnTo>
                      <a:pt x="236" y="407"/>
                    </a:lnTo>
                    <a:lnTo>
                      <a:pt x="202" y="470"/>
                    </a:lnTo>
                    <a:lnTo>
                      <a:pt x="187" y="526"/>
                    </a:lnTo>
                    <a:lnTo>
                      <a:pt x="182" y="592"/>
                    </a:lnTo>
                    <a:lnTo>
                      <a:pt x="178" y="660"/>
                    </a:lnTo>
                    <a:lnTo>
                      <a:pt x="187" y="736"/>
                    </a:lnTo>
                    <a:lnTo>
                      <a:pt x="200" y="812"/>
                    </a:lnTo>
                    <a:lnTo>
                      <a:pt x="200" y="858"/>
                    </a:lnTo>
                    <a:lnTo>
                      <a:pt x="202" y="902"/>
                    </a:lnTo>
                    <a:lnTo>
                      <a:pt x="216" y="926"/>
                    </a:lnTo>
                    <a:lnTo>
                      <a:pt x="228" y="934"/>
                    </a:lnTo>
                    <a:lnTo>
                      <a:pt x="254" y="940"/>
                    </a:lnTo>
                    <a:lnTo>
                      <a:pt x="290" y="931"/>
                    </a:lnTo>
                    <a:lnTo>
                      <a:pt x="334" y="925"/>
                    </a:lnTo>
                    <a:lnTo>
                      <a:pt x="394" y="934"/>
                    </a:lnTo>
                    <a:lnTo>
                      <a:pt x="454" y="958"/>
                    </a:lnTo>
                    <a:lnTo>
                      <a:pt x="504" y="994"/>
                    </a:lnTo>
                    <a:lnTo>
                      <a:pt x="526" y="996"/>
                    </a:lnTo>
                    <a:lnTo>
                      <a:pt x="543" y="986"/>
                    </a:lnTo>
                    <a:lnTo>
                      <a:pt x="560" y="960"/>
                    </a:lnTo>
                    <a:lnTo>
                      <a:pt x="560" y="906"/>
                    </a:lnTo>
                    <a:lnTo>
                      <a:pt x="535" y="888"/>
                    </a:lnTo>
                    <a:lnTo>
                      <a:pt x="504" y="880"/>
                    </a:lnTo>
                    <a:lnTo>
                      <a:pt x="428" y="872"/>
                    </a:lnTo>
                    <a:lnTo>
                      <a:pt x="358" y="854"/>
                    </a:lnTo>
                    <a:lnTo>
                      <a:pt x="290" y="833"/>
                    </a:lnTo>
                    <a:lnTo>
                      <a:pt x="260" y="800"/>
                    </a:lnTo>
                    <a:lnTo>
                      <a:pt x="254" y="752"/>
                    </a:lnTo>
                    <a:lnTo>
                      <a:pt x="252" y="672"/>
                    </a:lnTo>
                    <a:lnTo>
                      <a:pt x="270" y="580"/>
                    </a:lnTo>
                    <a:lnTo>
                      <a:pt x="292" y="510"/>
                    </a:lnTo>
                    <a:lnTo>
                      <a:pt x="328" y="442"/>
                    </a:lnTo>
                    <a:lnTo>
                      <a:pt x="355" y="396"/>
                    </a:lnTo>
                    <a:lnTo>
                      <a:pt x="360" y="364"/>
                    </a:lnTo>
                    <a:lnTo>
                      <a:pt x="360" y="328"/>
                    </a:lnTo>
                    <a:lnTo>
                      <a:pt x="350" y="296"/>
                    </a:lnTo>
                    <a:lnTo>
                      <a:pt x="322" y="244"/>
                    </a:lnTo>
                    <a:lnTo>
                      <a:pt x="298" y="214"/>
                    </a:lnTo>
                    <a:lnTo>
                      <a:pt x="278" y="195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1863" y="2135"/>
              <a:ext cx="88" cy="213"/>
            </a:xfrm>
            <a:custGeom>
              <a:avLst/>
              <a:gdLst>
                <a:gd name="T0" fmla="*/ 0 w 56"/>
                <a:gd name="T1" fmla="*/ 0 h 119"/>
                <a:gd name="T2" fmla="*/ 341 w 56"/>
                <a:gd name="T3" fmla="*/ 544 h 119"/>
                <a:gd name="T4" fmla="*/ 20 w 56"/>
                <a:gd name="T5" fmla="*/ 1067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119">
                  <a:moveTo>
                    <a:pt x="0" y="0"/>
                  </a:moveTo>
                  <a:cubicBezTo>
                    <a:pt x="9" y="10"/>
                    <a:pt x="56" y="41"/>
                    <a:pt x="56" y="61"/>
                  </a:cubicBezTo>
                  <a:cubicBezTo>
                    <a:pt x="56" y="81"/>
                    <a:pt x="14" y="107"/>
                    <a:pt x="3" y="119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Freeform 49"/>
            <p:cNvSpPr>
              <a:spLocks/>
            </p:cNvSpPr>
            <p:nvPr/>
          </p:nvSpPr>
          <p:spPr bwMode="auto">
            <a:xfrm>
              <a:off x="1448" y="1993"/>
              <a:ext cx="174" cy="213"/>
            </a:xfrm>
            <a:custGeom>
              <a:avLst/>
              <a:gdLst>
                <a:gd name="T0" fmla="*/ 34 w 111"/>
                <a:gd name="T1" fmla="*/ 2539 h 77"/>
                <a:gd name="T2" fmla="*/ 103 w 111"/>
                <a:gd name="T3" fmla="*/ 407 h 77"/>
                <a:gd name="T4" fmla="*/ 671 w 111"/>
                <a:gd name="T5" fmla="*/ 108 h 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77">
                  <a:moveTo>
                    <a:pt x="6" y="77"/>
                  </a:moveTo>
                  <a:cubicBezTo>
                    <a:pt x="8" y="66"/>
                    <a:pt x="0" y="24"/>
                    <a:pt x="17" y="12"/>
                  </a:cubicBezTo>
                  <a:cubicBezTo>
                    <a:pt x="34" y="0"/>
                    <a:pt x="92" y="5"/>
                    <a:pt x="111" y="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auto">
            <a:xfrm rot="-5400000">
              <a:off x="1436" y="2261"/>
              <a:ext cx="173" cy="213"/>
            </a:xfrm>
            <a:custGeom>
              <a:avLst/>
              <a:gdLst>
                <a:gd name="T0" fmla="*/ 34 w 111"/>
                <a:gd name="T1" fmla="*/ 2564 h 77"/>
                <a:gd name="T2" fmla="*/ 100 w 111"/>
                <a:gd name="T3" fmla="*/ 407 h 77"/>
                <a:gd name="T4" fmla="*/ 656 w 111"/>
                <a:gd name="T5" fmla="*/ 108 h 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77">
                  <a:moveTo>
                    <a:pt x="6" y="77"/>
                  </a:moveTo>
                  <a:cubicBezTo>
                    <a:pt x="8" y="66"/>
                    <a:pt x="0" y="24"/>
                    <a:pt x="17" y="12"/>
                  </a:cubicBezTo>
                  <a:cubicBezTo>
                    <a:pt x="34" y="0"/>
                    <a:pt x="92" y="5"/>
                    <a:pt x="111" y="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Freeform 51"/>
            <p:cNvSpPr>
              <a:spLocks/>
            </p:cNvSpPr>
            <p:nvPr/>
          </p:nvSpPr>
          <p:spPr bwMode="auto">
            <a:xfrm>
              <a:off x="2148" y="1860"/>
              <a:ext cx="252" cy="213"/>
            </a:xfrm>
            <a:custGeom>
              <a:avLst/>
              <a:gdLst>
                <a:gd name="T0" fmla="*/ 0 w 161"/>
                <a:gd name="T1" fmla="*/ 121 h 150"/>
                <a:gd name="T2" fmla="*/ 42 w 161"/>
                <a:gd name="T3" fmla="*/ 129 h 150"/>
                <a:gd name="T4" fmla="*/ 182 w 161"/>
                <a:gd name="T5" fmla="*/ 88 h 150"/>
                <a:gd name="T6" fmla="*/ 233 w 161"/>
                <a:gd name="T7" fmla="*/ 0 h 150"/>
                <a:gd name="T8" fmla="*/ 299 w 161"/>
                <a:gd name="T9" fmla="*/ 62 h 150"/>
                <a:gd name="T10" fmla="*/ 394 w 161"/>
                <a:gd name="T11" fmla="*/ 102 h 150"/>
                <a:gd name="T12" fmla="*/ 612 w 161"/>
                <a:gd name="T13" fmla="*/ 0 h 150"/>
                <a:gd name="T14" fmla="*/ 725 w 161"/>
                <a:gd name="T15" fmla="*/ 162 h 150"/>
                <a:gd name="T16" fmla="*/ 806 w 161"/>
                <a:gd name="T17" fmla="*/ 183 h 150"/>
                <a:gd name="T18" fmla="*/ 889 w 161"/>
                <a:gd name="T19" fmla="*/ 176 h 150"/>
                <a:gd name="T20" fmla="*/ 859 w 161"/>
                <a:gd name="T21" fmla="*/ 200 h 150"/>
                <a:gd name="T22" fmla="*/ 836 w 161"/>
                <a:gd name="T23" fmla="*/ 273 h 150"/>
                <a:gd name="T24" fmla="*/ 889 w 161"/>
                <a:gd name="T25" fmla="*/ 408 h 150"/>
                <a:gd name="T26" fmla="*/ 966 w 161"/>
                <a:gd name="T27" fmla="*/ 447 h 150"/>
                <a:gd name="T28" fmla="*/ 889 w 161"/>
                <a:gd name="T29" fmla="*/ 486 h 150"/>
                <a:gd name="T30" fmla="*/ 848 w 161"/>
                <a:gd name="T31" fmla="*/ 504 h 150"/>
                <a:gd name="T32" fmla="*/ 815 w 161"/>
                <a:gd name="T33" fmla="*/ 567 h 150"/>
                <a:gd name="T34" fmla="*/ 806 w 161"/>
                <a:gd name="T35" fmla="*/ 599 h 150"/>
                <a:gd name="T36" fmla="*/ 836 w 161"/>
                <a:gd name="T37" fmla="*/ 669 h 1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1" h="150">
                  <a:moveTo>
                    <a:pt x="0" y="27"/>
                  </a:moveTo>
                  <a:cubicBezTo>
                    <a:pt x="3" y="28"/>
                    <a:pt x="7" y="29"/>
                    <a:pt x="7" y="29"/>
                  </a:cubicBezTo>
                  <a:cubicBezTo>
                    <a:pt x="16" y="27"/>
                    <a:pt x="22" y="26"/>
                    <a:pt x="30" y="20"/>
                  </a:cubicBezTo>
                  <a:cubicBezTo>
                    <a:pt x="34" y="14"/>
                    <a:pt x="39" y="0"/>
                    <a:pt x="39" y="0"/>
                  </a:cubicBezTo>
                  <a:cubicBezTo>
                    <a:pt x="43" y="4"/>
                    <a:pt x="46" y="10"/>
                    <a:pt x="50" y="14"/>
                  </a:cubicBezTo>
                  <a:cubicBezTo>
                    <a:pt x="55" y="18"/>
                    <a:pt x="61" y="19"/>
                    <a:pt x="66" y="23"/>
                  </a:cubicBezTo>
                  <a:cubicBezTo>
                    <a:pt x="86" y="20"/>
                    <a:pt x="96" y="19"/>
                    <a:pt x="102" y="0"/>
                  </a:cubicBezTo>
                  <a:cubicBezTo>
                    <a:pt x="106" y="11"/>
                    <a:pt x="109" y="29"/>
                    <a:pt x="121" y="36"/>
                  </a:cubicBezTo>
                  <a:cubicBezTo>
                    <a:pt x="125" y="39"/>
                    <a:pt x="134" y="41"/>
                    <a:pt x="134" y="41"/>
                  </a:cubicBezTo>
                  <a:cubicBezTo>
                    <a:pt x="139" y="40"/>
                    <a:pt x="144" y="36"/>
                    <a:pt x="148" y="39"/>
                  </a:cubicBezTo>
                  <a:cubicBezTo>
                    <a:pt x="150" y="40"/>
                    <a:pt x="144" y="43"/>
                    <a:pt x="143" y="45"/>
                  </a:cubicBezTo>
                  <a:cubicBezTo>
                    <a:pt x="142" y="49"/>
                    <a:pt x="139" y="58"/>
                    <a:pt x="139" y="61"/>
                  </a:cubicBezTo>
                  <a:cubicBezTo>
                    <a:pt x="140" y="70"/>
                    <a:pt x="140" y="84"/>
                    <a:pt x="148" y="91"/>
                  </a:cubicBezTo>
                  <a:cubicBezTo>
                    <a:pt x="152" y="94"/>
                    <a:pt x="161" y="100"/>
                    <a:pt x="161" y="100"/>
                  </a:cubicBezTo>
                  <a:cubicBezTo>
                    <a:pt x="157" y="103"/>
                    <a:pt x="152" y="106"/>
                    <a:pt x="148" y="109"/>
                  </a:cubicBezTo>
                  <a:cubicBezTo>
                    <a:pt x="146" y="111"/>
                    <a:pt x="141" y="113"/>
                    <a:pt x="141" y="113"/>
                  </a:cubicBezTo>
                  <a:cubicBezTo>
                    <a:pt x="139" y="118"/>
                    <a:pt x="138" y="122"/>
                    <a:pt x="136" y="127"/>
                  </a:cubicBezTo>
                  <a:cubicBezTo>
                    <a:pt x="136" y="129"/>
                    <a:pt x="134" y="134"/>
                    <a:pt x="134" y="134"/>
                  </a:cubicBezTo>
                  <a:cubicBezTo>
                    <a:pt x="134" y="134"/>
                    <a:pt x="138" y="149"/>
                    <a:pt x="139" y="150"/>
                  </a:cubicBezTo>
                </a:path>
              </a:pathLst>
            </a:custGeom>
            <a:gradFill rotWithShape="0">
              <a:gsLst>
                <a:gs pos="0">
                  <a:srgbClr val="EAEAEA"/>
                </a:gs>
                <a:gs pos="100000">
                  <a:srgbClr val="FFFF00"/>
                </a:gs>
              </a:gsLst>
              <a:lin ang="18900000" scaled="1"/>
            </a:gradFill>
            <a:ln w="127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7" name="Group 52"/>
            <p:cNvGrpSpPr>
              <a:grpSpLocks/>
            </p:cNvGrpSpPr>
            <p:nvPr/>
          </p:nvGrpSpPr>
          <p:grpSpPr bwMode="auto">
            <a:xfrm>
              <a:off x="1631" y="1827"/>
              <a:ext cx="681" cy="973"/>
              <a:chOff x="3420" y="3461"/>
              <a:chExt cx="435" cy="622"/>
            </a:xfrm>
          </p:grpSpPr>
          <p:sp>
            <p:nvSpPr>
              <p:cNvPr id="35" name="Freeform 53"/>
              <p:cNvSpPr>
                <a:spLocks/>
              </p:cNvSpPr>
              <p:nvPr/>
            </p:nvSpPr>
            <p:spPr bwMode="auto">
              <a:xfrm flipH="1">
                <a:off x="3702" y="3657"/>
                <a:ext cx="116" cy="217"/>
              </a:xfrm>
              <a:custGeom>
                <a:avLst/>
                <a:gdLst>
                  <a:gd name="T0" fmla="*/ 0 w 532"/>
                  <a:gd name="T1" fmla="*/ 0 h 968"/>
                  <a:gd name="T2" fmla="*/ 1 w 532"/>
                  <a:gd name="T3" fmla="*/ 0 h 968"/>
                  <a:gd name="T4" fmla="*/ 1 w 532"/>
                  <a:gd name="T5" fmla="*/ 0 h 968"/>
                  <a:gd name="T6" fmla="*/ 1 w 532"/>
                  <a:gd name="T7" fmla="*/ 0 h 968"/>
                  <a:gd name="T8" fmla="*/ 1 w 532"/>
                  <a:gd name="T9" fmla="*/ 0 h 968"/>
                  <a:gd name="T10" fmla="*/ 1 w 532"/>
                  <a:gd name="T11" fmla="*/ 0 h 968"/>
                  <a:gd name="T12" fmla="*/ 1 w 532"/>
                  <a:gd name="T13" fmla="*/ 0 h 968"/>
                  <a:gd name="T14" fmla="*/ 1 w 532"/>
                  <a:gd name="T15" fmla="*/ 0 h 968"/>
                  <a:gd name="T16" fmla="*/ 1 w 532"/>
                  <a:gd name="T17" fmla="*/ 1 h 968"/>
                  <a:gd name="T18" fmla="*/ 1 w 532"/>
                  <a:gd name="T19" fmla="*/ 1 h 968"/>
                  <a:gd name="T20" fmla="*/ 1 w 532"/>
                  <a:gd name="T21" fmla="*/ 1 h 968"/>
                  <a:gd name="T22" fmla="*/ 1 w 532"/>
                  <a:gd name="T23" fmla="*/ 1 h 968"/>
                  <a:gd name="T24" fmla="*/ 1 w 532"/>
                  <a:gd name="T25" fmla="*/ 2 h 968"/>
                  <a:gd name="T26" fmla="*/ 1 w 532"/>
                  <a:gd name="T27" fmla="*/ 2 h 968"/>
                  <a:gd name="T28" fmla="*/ 1 w 532"/>
                  <a:gd name="T29" fmla="*/ 2 h 968"/>
                  <a:gd name="T30" fmla="*/ 1 w 532"/>
                  <a:gd name="T31" fmla="*/ 2 h 968"/>
                  <a:gd name="T32" fmla="*/ 1 w 532"/>
                  <a:gd name="T33" fmla="*/ 2 h 968"/>
                  <a:gd name="T34" fmla="*/ 1 w 532"/>
                  <a:gd name="T35" fmla="*/ 2 h 968"/>
                  <a:gd name="T36" fmla="*/ 0 w 532"/>
                  <a:gd name="T37" fmla="*/ 2 h 968"/>
                  <a:gd name="T38" fmla="*/ 0 w 532"/>
                  <a:gd name="T39" fmla="*/ 2 h 968"/>
                  <a:gd name="T40" fmla="*/ 0 w 532"/>
                  <a:gd name="T41" fmla="*/ 2 h 968"/>
                  <a:gd name="T42" fmla="*/ 0 w 532"/>
                  <a:gd name="T43" fmla="*/ 2 h 968"/>
                  <a:gd name="T44" fmla="*/ 0 w 532"/>
                  <a:gd name="T45" fmla="*/ 2 h 968"/>
                  <a:gd name="T46" fmla="*/ 0 w 532"/>
                  <a:gd name="T47" fmla="*/ 2 h 968"/>
                  <a:gd name="T48" fmla="*/ 0 w 532"/>
                  <a:gd name="T49" fmla="*/ 2 h 968"/>
                  <a:gd name="T50" fmla="*/ 0 w 532"/>
                  <a:gd name="T51" fmla="*/ 2 h 968"/>
                  <a:gd name="T52" fmla="*/ 0 w 532"/>
                  <a:gd name="T53" fmla="*/ 2 h 968"/>
                  <a:gd name="T54" fmla="*/ 0 w 532"/>
                  <a:gd name="T55" fmla="*/ 2 h 968"/>
                  <a:gd name="T56" fmla="*/ 0 w 532"/>
                  <a:gd name="T57" fmla="*/ 2 h 968"/>
                  <a:gd name="T58" fmla="*/ 0 w 532"/>
                  <a:gd name="T59" fmla="*/ 2 h 968"/>
                  <a:gd name="T60" fmla="*/ 0 w 532"/>
                  <a:gd name="T61" fmla="*/ 1 h 968"/>
                  <a:gd name="T62" fmla="*/ 0 w 532"/>
                  <a:gd name="T63" fmla="*/ 1 h 968"/>
                  <a:gd name="T64" fmla="*/ 0 w 532"/>
                  <a:gd name="T65" fmla="*/ 1 h 968"/>
                  <a:gd name="T66" fmla="*/ 0 w 532"/>
                  <a:gd name="T67" fmla="*/ 1 h 968"/>
                  <a:gd name="T68" fmla="*/ 0 w 532"/>
                  <a:gd name="T69" fmla="*/ 1 h 968"/>
                  <a:gd name="T70" fmla="*/ 0 w 532"/>
                  <a:gd name="T71" fmla="*/ 1 h 968"/>
                  <a:gd name="T72" fmla="*/ 0 w 532"/>
                  <a:gd name="T73" fmla="*/ 1 h 968"/>
                  <a:gd name="T74" fmla="*/ 0 w 532"/>
                  <a:gd name="T75" fmla="*/ 0 h 968"/>
                  <a:gd name="T76" fmla="*/ 0 w 532"/>
                  <a:gd name="T77" fmla="*/ 0 h 968"/>
                  <a:gd name="T78" fmla="*/ 0 w 532"/>
                  <a:gd name="T79" fmla="*/ 0 h 968"/>
                  <a:gd name="T80" fmla="*/ 0 w 532"/>
                  <a:gd name="T81" fmla="*/ 0 h 968"/>
                  <a:gd name="T82" fmla="*/ 0 w 532"/>
                  <a:gd name="T83" fmla="*/ 0 h 968"/>
                  <a:gd name="T84" fmla="*/ 0 w 532"/>
                  <a:gd name="T85" fmla="*/ 0 h 968"/>
                  <a:gd name="T86" fmla="*/ 0 w 532"/>
                  <a:gd name="T87" fmla="*/ 0 h 968"/>
                  <a:gd name="T88" fmla="*/ 0 w 532"/>
                  <a:gd name="T89" fmla="*/ 0 h 968"/>
                  <a:gd name="T90" fmla="*/ 0 w 532"/>
                  <a:gd name="T91" fmla="*/ 0 h 9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" h="968">
                    <a:moveTo>
                      <a:pt x="190" y="6"/>
                    </a:moveTo>
                    <a:lnTo>
                      <a:pt x="270" y="0"/>
                    </a:lnTo>
                    <a:lnTo>
                      <a:pt x="334" y="6"/>
                    </a:lnTo>
                    <a:lnTo>
                      <a:pt x="380" y="26"/>
                    </a:lnTo>
                    <a:lnTo>
                      <a:pt x="412" y="52"/>
                    </a:lnTo>
                    <a:lnTo>
                      <a:pt x="442" y="96"/>
                    </a:lnTo>
                    <a:lnTo>
                      <a:pt x="468" y="146"/>
                    </a:lnTo>
                    <a:lnTo>
                      <a:pt x="490" y="208"/>
                    </a:lnTo>
                    <a:lnTo>
                      <a:pt x="506" y="282"/>
                    </a:lnTo>
                    <a:lnTo>
                      <a:pt x="522" y="364"/>
                    </a:lnTo>
                    <a:lnTo>
                      <a:pt x="526" y="453"/>
                    </a:lnTo>
                    <a:lnTo>
                      <a:pt x="532" y="545"/>
                    </a:lnTo>
                    <a:lnTo>
                      <a:pt x="524" y="616"/>
                    </a:lnTo>
                    <a:lnTo>
                      <a:pt x="503" y="696"/>
                    </a:lnTo>
                    <a:lnTo>
                      <a:pt x="470" y="765"/>
                    </a:lnTo>
                    <a:lnTo>
                      <a:pt x="424" y="838"/>
                    </a:lnTo>
                    <a:lnTo>
                      <a:pt x="376" y="887"/>
                    </a:lnTo>
                    <a:lnTo>
                      <a:pt x="308" y="932"/>
                    </a:lnTo>
                    <a:lnTo>
                      <a:pt x="236" y="957"/>
                    </a:lnTo>
                    <a:lnTo>
                      <a:pt x="172" y="968"/>
                    </a:lnTo>
                    <a:lnTo>
                      <a:pt x="117" y="960"/>
                    </a:lnTo>
                    <a:lnTo>
                      <a:pt x="70" y="938"/>
                    </a:lnTo>
                    <a:lnTo>
                      <a:pt x="38" y="906"/>
                    </a:lnTo>
                    <a:lnTo>
                      <a:pt x="11" y="859"/>
                    </a:lnTo>
                    <a:lnTo>
                      <a:pt x="0" y="805"/>
                    </a:lnTo>
                    <a:lnTo>
                      <a:pt x="0" y="750"/>
                    </a:lnTo>
                    <a:lnTo>
                      <a:pt x="11" y="696"/>
                    </a:lnTo>
                    <a:lnTo>
                      <a:pt x="38" y="651"/>
                    </a:lnTo>
                    <a:lnTo>
                      <a:pt x="78" y="613"/>
                    </a:lnTo>
                    <a:lnTo>
                      <a:pt x="124" y="576"/>
                    </a:lnTo>
                    <a:lnTo>
                      <a:pt x="144" y="545"/>
                    </a:lnTo>
                    <a:lnTo>
                      <a:pt x="152" y="516"/>
                    </a:lnTo>
                    <a:lnTo>
                      <a:pt x="150" y="477"/>
                    </a:lnTo>
                    <a:lnTo>
                      <a:pt x="138" y="415"/>
                    </a:lnTo>
                    <a:lnTo>
                      <a:pt x="124" y="350"/>
                    </a:lnTo>
                    <a:lnTo>
                      <a:pt x="101" y="306"/>
                    </a:lnTo>
                    <a:lnTo>
                      <a:pt x="66" y="255"/>
                    </a:lnTo>
                    <a:lnTo>
                      <a:pt x="52" y="217"/>
                    </a:lnTo>
                    <a:lnTo>
                      <a:pt x="46" y="170"/>
                    </a:lnTo>
                    <a:lnTo>
                      <a:pt x="52" y="116"/>
                    </a:lnTo>
                    <a:lnTo>
                      <a:pt x="78" y="70"/>
                    </a:lnTo>
                    <a:lnTo>
                      <a:pt x="108" y="43"/>
                    </a:lnTo>
                    <a:lnTo>
                      <a:pt x="146" y="24"/>
                    </a:lnTo>
                    <a:lnTo>
                      <a:pt x="174" y="11"/>
                    </a:lnTo>
                    <a:lnTo>
                      <a:pt x="232" y="2"/>
                    </a:lnTo>
                    <a:lnTo>
                      <a:pt x="190" y="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54"/>
              <p:cNvSpPr>
                <a:spLocks/>
              </p:cNvSpPr>
              <p:nvPr/>
            </p:nvSpPr>
            <p:spPr bwMode="auto">
              <a:xfrm flipH="1">
                <a:off x="3723" y="3529"/>
                <a:ext cx="132" cy="116"/>
              </a:xfrm>
              <a:custGeom>
                <a:avLst/>
                <a:gdLst>
                  <a:gd name="T0" fmla="*/ 1 w 606"/>
                  <a:gd name="T1" fmla="*/ 1 h 517"/>
                  <a:gd name="T2" fmla="*/ 1 w 606"/>
                  <a:gd name="T3" fmla="*/ 1 h 517"/>
                  <a:gd name="T4" fmla="*/ 1 w 606"/>
                  <a:gd name="T5" fmla="*/ 0 h 517"/>
                  <a:gd name="T6" fmla="*/ 1 w 606"/>
                  <a:gd name="T7" fmla="*/ 0 h 517"/>
                  <a:gd name="T8" fmla="*/ 1 w 606"/>
                  <a:gd name="T9" fmla="*/ 0 h 517"/>
                  <a:gd name="T10" fmla="*/ 1 w 606"/>
                  <a:gd name="T11" fmla="*/ 0 h 517"/>
                  <a:gd name="T12" fmla="*/ 1 w 606"/>
                  <a:gd name="T13" fmla="*/ 0 h 517"/>
                  <a:gd name="T14" fmla="*/ 1 w 606"/>
                  <a:gd name="T15" fmla="*/ 0 h 517"/>
                  <a:gd name="T16" fmla="*/ 0 w 606"/>
                  <a:gd name="T17" fmla="*/ 0 h 517"/>
                  <a:gd name="T18" fmla="*/ 0 w 606"/>
                  <a:gd name="T19" fmla="*/ 0 h 517"/>
                  <a:gd name="T20" fmla="*/ 0 w 606"/>
                  <a:gd name="T21" fmla="*/ 0 h 517"/>
                  <a:gd name="T22" fmla="*/ 0 w 606"/>
                  <a:gd name="T23" fmla="*/ 0 h 517"/>
                  <a:gd name="T24" fmla="*/ 0 w 606"/>
                  <a:gd name="T25" fmla="*/ 0 h 517"/>
                  <a:gd name="T26" fmla="*/ 0 w 606"/>
                  <a:gd name="T27" fmla="*/ 0 h 517"/>
                  <a:gd name="T28" fmla="*/ 0 w 606"/>
                  <a:gd name="T29" fmla="*/ 0 h 517"/>
                  <a:gd name="T30" fmla="*/ 0 w 606"/>
                  <a:gd name="T31" fmla="*/ 0 h 517"/>
                  <a:gd name="T32" fmla="*/ 0 w 606"/>
                  <a:gd name="T33" fmla="*/ 1 h 517"/>
                  <a:gd name="T34" fmla="*/ 0 w 606"/>
                  <a:gd name="T35" fmla="*/ 1 h 517"/>
                  <a:gd name="T36" fmla="*/ 0 w 606"/>
                  <a:gd name="T37" fmla="*/ 1 h 517"/>
                  <a:gd name="T38" fmla="*/ 0 w 606"/>
                  <a:gd name="T39" fmla="*/ 1 h 517"/>
                  <a:gd name="T40" fmla="*/ 0 w 606"/>
                  <a:gd name="T41" fmla="*/ 1 h 517"/>
                  <a:gd name="T42" fmla="*/ 0 w 606"/>
                  <a:gd name="T43" fmla="*/ 1 h 517"/>
                  <a:gd name="T44" fmla="*/ 1 w 606"/>
                  <a:gd name="T45" fmla="*/ 1 h 517"/>
                  <a:gd name="T46" fmla="*/ 1 w 606"/>
                  <a:gd name="T47" fmla="*/ 1 h 517"/>
                  <a:gd name="T48" fmla="*/ 1 w 606"/>
                  <a:gd name="T49" fmla="*/ 1 h 517"/>
                  <a:gd name="T50" fmla="*/ 1 w 606"/>
                  <a:gd name="T51" fmla="*/ 1 h 517"/>
                  <a:gd name="T52" fmla="*/ 1 w 606"/>
                  <a:gd name="T53" fmla="*/ 1 h 517"/>
                  <a:gd name="T54" fmla="*/ 1 w 606"/>
                  <a:gd name="T55" fmla="*/ 1 h 517"/>
                  <a:gd name="T56" fmla="*/ 1 w 606"/>
                  <a:gd name="T57" fmla="*/ 1 h 517"/>
                  <a:gd name="T58" fmla="*/ 1 w 606"/>
                  <a:gd name="T59" fmla="*/ 1 h 517"/>
                  <a:gd name="T60" fmla="*/ 1 w 606"/>
                  <a:gd name="T61" fmla="*/ 1 h 517"/>
                  <a:gd name="T62" fmla="*/ 1 w 606"/>
                  <a:gd name="T63" fmla="*/ 1 h 517"/>
                  <a:gd name="T64" fmla="*/ 1 w 606"/>
                  <a:gd name="T65" fmla="*/ 1 h 517"/>
                  <a:gd name="T66" fmla="*/ 1 w 606"/>
                  <a:gd name="T67" fmla="*/ 1 h 517"/>
                  <a:gd name="T68" fmla="*/ 1 w 606"/>
                  <a:gd name="T69" fmla="*/ 1 h 517"/>
                  <a:gd name="T70" fmla="*/ 1 w 606"/>
                  <a:gd name="T71" fmla="*/ 1 h 517"/>
                  <a:gd name="T72" fmla="*/ 1 w 606"/>
                  <a:gd name="T73" fmla="*/ 1 h 517"/>
                  <a:gd name="T74" fmla="*/ 1 w 606"/>
                  <a:gd name="T75" fmla="*/ 1 h 517"/>
                  <a:gd name="T76" fmla="*/ 1 w 606"/>
                  <a:gd name="T77" fmla="*/ 1 h 517"/>
                  <a:gd name="T78" fmla="*/ 1 w 606"/>
                  <a:gd name="T79" fmla="*/ 1 h 517"/>
                  <a:gd name="T80" fmla="*/ 1 w 606"/>
                  <a:gd name="T81" fmla="*/ 1 h 517"/>
                  <a:gd name="T82" fmla="*/ 1 w 606"/>
                  <a:gd name="T83" fmla="*/ 1 h 5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6" h="517">
                    <a:moveTo>
                      <a:pt x="440" y="307"/>
                    </a:moveTo>
                    <a:lnTo>
                      <a:pt x="424" y="244"/>
                    </a:lnTo>
                    <a:lnTo>
                      <a:pt x="404" y="190"/>
                    </a:lnTo>
                    <a:lnTo>
                      <a:pt x="381" y="149"/>
                    </a:lnTo>
                    <a:lnTo>
                      <a:pt x="350" y="108"/>
                    </a:lnTo>
                    <a:lnTo>
                      <a:pt x="312" y="65"/>
                    </a:lnTo>
                    <a:lnTo>
                      <a:pt x="275" y="35"/>
                    </a:lnTo>
                    <a:lnTo>
                      <a:pt x="248" y="18"/>
                    </a:lnTo>
                    <a:lnTo>
                      <a:pt x="206" y="7"/>
                    </a:lnTo>
                    <a:lnTo>
                      <a:pt x="158" y="0"/>
                    </a:lnTo>
                    <a:lnTo>
                      <a:pt x="114" y="7"/>
                    </a:lnTo>
                    <a:lnTo>
                      <a:pt x="71" y="24"/>
                    </a:lnTo>
                    <a:lnTo>
                      <a:pt x="40" y="54"/>
                    </a:lnTo>
                    <a:lnTo>
                      <a:pt x="12" y="106"/>
                    </a:lnTo>
                    <a:lnTo>
                      <a:pt x="0" y="157"/>
                    </a:lnTo>
                    <a:lnTo>
                      <a:pt x="3" y="211"/>
                    </a:lnTo>
                    <a:lnTo>
                      <a:pt x="12" y="265"/>
                    </a:lnTo>
                    <a:lnTo>
                      <a:pt x="32" y="317"/>
                    </a:lnTo>
                    <a:lnTo>
                      <a:pt x="58" y="363"/>
                    </a:lnTo>
                    <a:lnTo>
                      <a:pt x="101" y="404"/>
                    </a:lnTo>
                    <a:lnTo>
                      <a:pt x="147" y="442"/>
                    </a:lnTo>
                    <a:lnTo>
                      <a:pt x="202" y="475"/>
                    </a:lnTo>
                    <a:lnTo>
                      <a:pt x="258" y="501"/>
                    </a:lnTo>
                    <a:lnTo>
                      <a:pt x="313" y="517"/>
                    </a:lnTo>
                    <a:lnTo>
                      <a:pt x="359" y="517"/>
                    </a:lnTo>
                    <a:lnTo>
                      <a:pt x="392" y="505"/>
                    </a:lnTo>
                    <a:lnTo>
                      <a:pt x="414" y="475"/>
                    </a:lnTo>
                    <a:lnTo>
                      <a:pt x="432" y="434"/>
                    </a:lnTo>
                    <a:lnTo>
                      <a:pt x="438" y="404"/>
                    </a:lnTo>
                    <a:lnTo>
                      <a:pt x="438" y="381"/>
                    </a:lnTo>
                    <a:lnTo>
                      <a:pt x="484" y="415"/>
                    </a:lnTo>
                    <a:lnTo>
                      <a:pt x="520" y="434"/>
                    </a:lnTo>
                    <a:lnTo>
                      <a:pt x="560" y="442"/>
                    </a:lnTo>
                    <a:lnTo>
                      <a:pt x="592" y="434"/>
                    </a:lnTo>
                    <a:lnTo>
                      <a:pt x="606" y="415"/>
                    </a:lnTo>
                    <a:lnTo>
                      <a:pt x="601" y="391"/>
                    </a:lnTo>
                    <a:lnTo>
                      <a:pt x="590" y="373"/>
                    </a:lnTo>
                    <a:lnTo>
                      <a:pt x="563" y="361"/>
                    </a:lnTo>
                    <a:lnTo>
                      <a:pt x="524" y="350"/>
                    </a:lnTo>
                    <a:lnTo>
                      <a:pt x="494" y="342"/>
                    </a:lnTo>
                    <a:lnTo>
                      <a:pt x="464" y="327"/>
                    </a:lnTo>
                    <a:lnTo>
                      <a:pt x="440" y="30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55"/>
              <p:cNvSpPr>
                <a:spLocks/>
              </p:cNvSpPr>
              <p:nvPr/>
            </p:nvSpPr>
            <p:spPr bwMode="auto">
              <a:xfrm rot="21023681" flipH="1">
                <a:off x="3424" y="3461"/>
                <a:ext cx="328" cy="255"/>
              </a:xfrm>
              <a:custGeom>
                <a:avLst/>
                <a:gdLst>
                  <a:gd name="T0" fmla="*/ 0 w 1194"/>
                  <a:gd name="T1" fmla="*/ 5 h 897"/>
                  <a:gd name="T2" fmla="*/ 0 w 1194"/>
                  <a:gd name="T3" fmla="*/ 5 h 897"/>
                  <a:gd name="T4" fmla="*/ 0 w 1194"/>
                  <a:gd name="T5" fmla="*/ 6 h 897"/>
                  <a:gd name="T6" fmla="*/ 1 w 1194"/>
                  <a:gd name="T7" fmla="*/ 6 h 897"/>
                  <a:gd name="T8" fmla="*/ 1 w 1194"/>
                  <a:gd name="T9" fmla="*/ 6 h 897"/>
                  <a:gd name="T10" fmla="*/ 2 w 1194"/>
                  <a:gd name="T11" fmla="*/ 5 h 897"/>
                  <a:gd name="T12" fmla="*/ 3 w 1194"/>
                  <a:gd name="T13" fmla="*/ 4 h 897"/>
                  <a:gd name="T14" fmla="*/ 3 w 1194"/>
                  <a:gd name="T15" fmla="*/ 3 h 897"/>
                  <a:gd name="T16" fmla="*/ 4 w 1194"/>
                  <a:gd name="T17" fmla="*/ 3 h 897"/>
                  <a:gd name="T18" fmla="*/ 4 w 1194"/>
                  <a:gd name="T19" fmla="*/ 2 h 897"/>
                  <a:gd name="T20" fmla="*/ 5 w 1194"/>
                  <a:gd name="T21" fmla="*/ 1 h 897"/>
                  <a:gd name="T22" fmla="*/ 5 w 1194"/>
                  <a:gd name="T23" fmla="*/ 1 h 897"/>
                  <a:gd name="T24" fmla="*/ 5 w 1194"/>
                  <a:gd name="T25" fmla="*/ 2 h 897"/>
                  <a:gd name="T26" fmla="*/ 5 w 1194"/>
                  <a:gd name="T27" fmla="*/ 2 h 897"/>
                  <a:gd name="T28" fmla="*/ 6 w 1194"/>
                  <a:gd name="T29" fmla="*/ 2 h 897"/>
                  <a:gd name="T30" fmla="*/ 6 w 1194"/>
                  <a:gd name="T31" fmla="*/ 2 h 897"/>
                  <a:gd name="T32" fmla="*/ 6 w 1194"/>
                  <a:gd name="T33" fmla="*/ 2 h 897"/>
                  <a:gd name="T34" fmla="*/ 6 w 1194"/>
                  <a:gd name="T35" fmla="*/ 1 h 897"/>
                  <a:gd name="T36" fmla="*/ 6 w 1194"/>
                  <a:gd name="T37" fmla="*/ 1 h 897"/>
                  <a:gd name="T38" fmla="*/ 6 w 1194"/>
                  <a:gd name="T39" fmla="*/ 1 h 897"/>
                  <a:gd name="T40" fmla="*/ 7 w 1194"/>
                  <a:gd name="T41" fmla="*/ 1 h 897"/>
                  <a:gd name="T42" fmla="*/ 7 w 1194"/>
                  <a:gd name="T43" fmla="*/ 0 h 897"/>
                  <a:gd name="T44" fmla="*/ 7 w 1194"/>
                  <a:gd name="T45" fmla="*/ 0 h 897"/>
                  <a:gd name="T46" fmla="*/ 6 w 1194"/>
                  <a:gd name="T47" fmla="*/ 0 h 897"/>
                  <a:gd name="T48" fmla="*/ 5 w 1194"/>
                  <a:gd name="T49" fmla="*/ 1 h 897"/>
                  <a:gd name="T50" fmla="*/ 5 w 1194"/>
                  <a:gd name="T51" fmla="*/ 1 h 897"/>
                  <a:gd name="T52" fmla="*/ 4 w 1194"/>
                  <a:gd name="T53" fmla="*/ 1 h 897"/>
                  <a:gd name="T54" fmla="*/ 3 w 1194"/>
                  <a:gd name="T55" fmla="*/ 2 h 897"/>
                  <a:gd name="T56" fmla="*/ 3 w 1194"/>
                  <a:gd name="T57" fmla="*/ 3 h 897"/>
                  <a:gd name="T58" fmla="*/ 2 w 1194"/>
                  <a:gd name="T59" fmla="*/ 4 h 897"/>
                  <a:gd name="T60" fmla="*/ 2 w 1194"/>
                  <a:gd name="T61" fmla="*/ 5 h 897"/>
                  <a:gd name="T62" fmla="*/ 1 w 1194"/>
                  <a:gd name="T63" fmla="*/ 5 h 8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4" h="897">
                    <a:moveTo>
                      <a:pt x="104" y="767"/>
                    </a:moveTo>
                    <a:lnTo>
                      <a:pt x="58" y="767"/>
                    </a:lnTo>
                    <a:lnTo>
                      <a:pt x="50" y="768"/>
                    </a:lnTo>
                    <a:lnTo>
                      <a:pt x="12" y="785"/>
                    </a:lnTo>
                    <a:lnTo>
                      <a:pt x="0" y="815"/>
                    </a:lnTo>
                    <a:lnTo>
                      <a:pt x="8" y="853"/>
                    </a:lnTo>
                    <a:lnTo>
                      <a:pt x="47" y="881"/>
                    </a:lnTo>
                    <a:lnTo>
                      <a:pt x="120" y="897"/>
                    </a:lnTo>
                    <a:lnTo>
                      <a:pt x="194" y="895"/>
                    </a:lnTo>
                    <a:lnTo>
                      <a:pt x="258" y="881"/>
                    </a:lnTo>
                    <a:lnTo>
                      <a:pt x="316" y="853"/>
                    </a:lnTo>
                    <a:lnTo>
                      <a:pt x="376" y="809"/>
                    </a:lnTo>
                    <a:lnTo>
                      <a:pt x="438" y="749"/>
                    </a:lnTo>
                    <a:lnTo>
                      <a:pt x="501" y="669"/>
                    </a:lnTo>
                    <a:lnTo>
                      <a:pt x="546" y="599"/>
                    </a:lnTo>
                    <a:lnTo>
                      <a:pt x="590" y="523"/>
                    </a:lnTo>
                    <a:lnTo>
                      <a:pt x="632" y="450"/>
                    </a:lnTo>
                    <a:lnTo>
                      <a:pt x="672" y="399"/>
                    </a:lnTo>
                    <a:lnTo>
                      <a:pt x="718" y="336"/>
                    </a:lnTo>
                    <a:lnTo>
                      <a:pt x="768" y="281"/>
                    </a:lnTo>
                    <a:lnTo>
                      <a:pt x="818" y="236"/>
                    </a:lnTo>
                    <a:lnTo>
                      <a:pt x="862" y="211"/>
                    </a:lnTo>
                    <a:lnTo>
                      <a:pt x="902" y="208"/>
                    </a:lnTo>
                    <a:lnTo>
                      <a:pt x="934" y="220"/>
                    </a:lnTo>
                    <a:lnTo>
                      <a:pt x="952" y="238"/>
                    </a:lnTo>
                    <a:lnTo>
                      <a:pt x="966" y="273"/>
                    </a:lnTo>
                    <a:lnTo>
                      <a:pt x="970" y="301"/>
                    </a:lnTo>
                    <a:lnTo>
                      <a:pt x="970" y="333"/>
                    </a:lnTo>
                    <a:lnTo>
                      <a:pt x="982" y="350"/>
                    </a:lnTo>
                    <a:lnTo>
                      <a:pt x="1008" y="355"/>
                    </a:lnTo>
                    <a:lnTo>
                      <a:pt x="1028" y="342"/>
                    </a:lnTo>
                    <a:lnTo>
                      <a:pt x="1038" y="319"/>
                    </a:lnTo>
                    <a:lnTo>
                      <a:pt x="1044" y="293"/>
                    </a:lnTo>
                    <a:lnTo>
                      <a:pt x="1034" y="263"/>
                    </a:lnTo>
                    <a:lnTo>
                      <a:pt x="1018" y="220"/>
                    </a:lnTo>
                    <a:lnTo>
                      <a:pt x="1012" y="197"/>
                    </a:lnTo>
                    <a:lnTo>
                      <a:pt x="1018" y="167"/>
                    </a:lnTo>
                    <a:lnTo>
                      <a:pt x="1030" y="138"/>
                    </a:lnTo>
                    <a:lnTo>
                      <a:pt x="1064" y="108"/>
                    </a:lnTo>
                    <a:lnTo>
                      <a:pt x="1094" y="92"/>
                    </a:lnTo>
                    <a:lnTo>
                      <a:pt x="1136" y="83"/>
                    </a:lnTo>
                    <a:lnTo>
                      <a:pt x="1182" y="70"/>
                    </a:lnTo>
                    <a:lnTo>
                      <a:pt x="1174" y="73"/>
                    </a:lnTo>
                    <a:lnTo>
                      <a:pt x="1194" y="56"/>
                    </a:lnTo>
                    <a:lnTo>
                      <a:pt x="1192" y="38"/>
                    </a:lnTo>
                    <a:lnTo>
                      <a:pt x="1162" y="16"/>
                    </a:lnTo>
                    <a:lnTo>
                      <a:pt x="1098" y="0"/>
                    </a:lnTo>
                    <a:lnTo>
                      <a:pt x="1028" y="10"/>
                    </a:lnTo>
                    <a:lnTo>
                      <a:pt x="966" y="37"/>
                    </a:lnTo>
                    <a:lnTo>
                      <a:pt x="919" y="84"/>
                    </a:lnTo>
                    <a:lnTo>
                      <a:pt x="886" y="116"/>
                    </a:lnTo>
                    <a:lnTo>
                      <a:pt x="836" y="143"/>
                    </a:lnTo>
                    <a:lnTo>
                      <a:pt x="776" y="175"/>
                    </a:lnTo>
                    <a:lnTo>
                      <a:pt x="720" y="220"/>
                    </a:lnTo>
                    <a:lnTo>
                      <a:pt x="660" y="279"/>
                    </a:lnTo>
                    <a:lnTo>
                      <a:pt x="596" y="344"/>
                    </a:lnTo>
                    <a:lnTo>
                      <a:pt x="550" y="409"/>
                    </a:lnTo>
                    <a:lnTo>
                      <a:pt x="504" y="480"/>
                    </a:lnTo>
                    <a:lnTo>
                      <a:pt x="450" y="555"/>
                    </a:lnTo>
                    <a:lnTo>
                      <a:pt x="395" y="624"/>
                    </a:lnTo>
                    <a:lnTo>
                      <a:pt x="340" y="679"/>
                    </a:lnTo>
                    <a:lnTo>
                      <a:pt x="278" y="724"/>
                    </a:lnTo>
                    <a:lnTo>
                      <a:pt x="208" y="755"/>
                    </a:lnTo>
                    <a:lnTo>
                      <a:pt x="140" y="763"/>
                    </a:lnTo>
                    <a:lnTo>
                      <a:pt x="104" y="76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56"/>
              <p:cNvSpPr>
                <a:spLocks/>
              </p:cNvSpPr>
              <p:nvPr/>
            </p:nvSpPr>
            <p:spPr bwMode="auto">
              <a:xfrm rot="262047" flipH="1">
                <a:off x="3420" y="3662"/>
                <a:ext cx="363" cy="274"/>
              </a:xfrm>
              <a:custGeom>
                <a:avLst/>
                <a:gdLst>
                  <a:gd name="T0" fmla="*/ 2 w 1186"/>
                  <a:gd name="T1" fmla="*/ 1 h 948"/>
                  <a:gd name="T2" fmla="*/ 1 w 1186"/>
                  <a:gd name="T3" fmla="*/ 0 h 948"/>
                  <a:gd name="T4" fmla="*/ 1 w 1186"/>
                  <a:gd name="T5" fmla="*/ 0 h 948"/>
                  <a:gd name="T6" fmla="*/ 0 w 1186"/>
                  <a:gd name="T7" fmla="*/ 0 h 948"/>
                  <a:gd name="T8" fmla="*/ 0 w 1186"/>
                  <a:gd name="T9" fmla="*/ 0 h 948"/>
                  <a:gd name="T10" fmla="*/ 0 w 1186"/>
                  <a:gd name="T11" fmla="*/ 1 h 948"/>
                  <a:gd name="T12" fmla="*/ 0 w 1186"/>
                  <a:gd name="T13" fmla="*/ 1 h 948"/>
                  <a:gd name="T14" fmla="*/ 1 w 1186"/>
                  <a:gd name="T15" fmla="*/ 1 h 948"/>
                  <a:gd name="T16" fmla="*/ 1 w 1186"/>
                  <a:gd name="T17" fmla="*/ 2 h 948"/>
                  <a:gd name="T18" fmla="*/ 2 w 1186"/>
                  <a:gd name="T19" fmla="*/ 2 h 948"/>
                  <a:gd name="T20" fmla="*/ 2 w 1186"/>
                  <a:gd name="T21" fmla="*/ 3 h 948"/>
                  <a:gd name="T22" fmla="*/ 3 w 1186"/>
                  <a:gd name="T23" fmla="*/ 3 h 948"/>
                  <a:gd name="T24" fmla="*/ 4 w 1186"/>
                  <a:gd name="T25" fmla="*/ 3 h 948"/>
                  <a:gd name="T26" fmla="*/ 5 w 1186"/>
                  <a:gd name="T27" fmla="*/ 4 h 948"/>
                  <a:gd name="T28" fmla="*/ 6 w 1186"/>
                  <a:gd name="T29" fmla="*/ 4 h 948"/>
                  <a:gd name="T30" fmla="*/ 7 w 1186"/>
                  <a:gd name="T31" fmla="*/ 5 h 948"/>
                  <a:gd name="T32" fmla="*/ 8 w 1186"/>
                  <a:gd name="T33" fmla="*/ 5 h 948"/>
                  <a:gd name="T34" fmla="*/ 8 w 1186"/>
                  <a:gd name="T35" fmla="*/ 6 h 948"/>
                  <a:gd name="T36" fmla="*/ 9 w 1186"/>
                  <a:gd name="T37" fmla="*/ 6 h 948"/>
                  <a:gd name="T38" fmla="*/ 9 w 1186"/>
                  <a:gd name="T39" fmla="*/ 6 h 948"/>
                  <a:gd name="T40" fmla="*/ 9 w 1186"/>
                  <a:gd name="T41" fmla="*/ 7 h 948"/>
                  <a:gd name="T42" fmla="*/ 9 w 1186"/>
                  <a:gd name="T43" fmla="*/ 7 h 948"/>
                  <a:gd name="T44" fmla="*/ 10 w 1186"/>
                  <a:gd name="T45" fmla="*/ 7 h 948"/>
                  <a:gd name="T46" fmla="*/ 10 w 1186"/>
                  <a:gd name="T47" fmla="*/ 7 h 948"/>
                  <a:gd name="T48" fmla="*/ 10 w 1186"/>
                  <a:gd name="T49" fmla="*/ 6 h 948"/>
                  <a:gd name="T50" fmla="*/ 10 w 1186"/>
                  <a:gd name="T51" fmla="*/ 6 h 948"/>
                  <a:gd name="T52" fmla="*/ 10 w 1186"/>
                  <a:gd name="T53" fmla="*/ 6 h 948"/>
                  <a:gd name="T54" fmla="*/ 10 w 1186"/>
                  <a:gd name="T55" fmla="*/ 6 h 948"/>
                  <a:gd name="T56" fmla="*/ 10 w 1186"/>
                  <a:gd name="T57" fmla="*/ 6 h 948"/>
                  <a:gd name="T58" fmla="*/ 10 w 1186"/>
                  <a:gd name="T59" fmla="*/ 6 h 948"/>
                  <a:gd name="T60" fmla="*/ 10 w 1186"/>
                  <a:gd name="T61" fmla="*/ 6 h 948"/>
                  <a:gd name="T62" fmla="*/ 10 w 1186"/>
                  <a:gd name="T63" fmla="*/ 6 h 948"/>
                  <a:gd name="T64" fmla="*/ 9 w 1186"/>
                  <a:gd name="T65" fmla="*/ 6 h 948"/>
                  <a:gd name="T66" fmla="*/ 9 w 1186"/>
                  <a:gd name="T67" fmla="*/ 5 h 948"/>
                  <a:gd name="T68" fmla="*/ 9 w 1186"/>
                  <a:gd name="T69" fmla="*/ 5 h 948"/>
                  <a:gd name="T70" fmla="*/ 9 w 1186"/>
                  <a:gd name="T71" fmla="*/ 5 h 948"/>
                  <a:gd name="T72" fmla="*/ 10 w 1186"/>
                  <a:gd name="T73" fmla="*/ 5 h 948"/>
                  <a:gd name="T74" fmla="*/ 10 w 1186"/>
                  <a:gd name="T75" fmla="*/ 5 h 948"/>
                  <a:gd name="T76" fmla="*/ 10 w 1186"/>
                  <a:gd name="T77" fmla="*/ 5 h 948"/>
                  <a:gd name="T78" fmla="*/ 10 w 1186"/>
                  <a:gd name="T79" fmla="*/ 5 h 948"/>
                  <a:gd name="T80" fmla="*/ 9 w 1186"/>
                  <a:gd name="T81" fmla="*/ 5 h 948"/>
                  <a:gd name="T82" fmla="*/ 9 w 1186"/>
                  <a:gd name="T83" fmla="*/ 5 h 948"/>
                  <a:gd name="T84" fmla="*/ 9 w 1186"/>
                  <a:gd name="T85" fmla="*/ 5 h 948"/>
                  <a:gd name="T86" fmla="*/ 9 w 1186"/>
                  <a:gd name="T87" fmla="*/ 5 h 948"/>
                  <a:gd name="T88" fmla="*/ 9 w 1186"/>
                  <a:gd name="T89" fmla="*/ 5 h 948"/>
                  <a:gd name="T90" fmla="*/ 9 w 1186"/>
                  <a:gd name="T91" fmla="*/ 5 h 948"/>
                  <a:gd name="T92" fmla="*/ 9 w 1186"/>
                  <a:gd name="T93" fmla="*/ 5 h 948"/>
                  <a:gd name="T94" fmla="*/ 8 w 1186"/>
                  <a:gd name="T95" fmla="*/ 5 h 948"/>
                  <a:gd name="T96" fmla="*/ 8 w 1186"/>
                  <a:gd name="T97" fmla="*/ 5 h 948"/>
                  <a:gd name="T98" fmla="*/ 7 w 1186"/>
                  <a:gd name="T99" fmla="*/ 4 h 948"/>
                  <a:gd name="T100" fmla="*/ 6 w 1186"/>
                  <a:gd name="T101" fmla="*/ 4 h 948"/>
                  <a:gd name="T102" fmla="*/ 6 w 1186"/>
                  <a:gd name="T103" fmla="*/ 3 h 948"/>
                  <a:gd name="T104" fmla="*/ 5 w 1186"/>
                  <a:gd name="T105" fmla="*/ 3 h 948"/>
                  <a:gd name="T106" fmla="*/ 4 w 1186"/>
                  <a:gd name="T107" fmla="*/ 3 h 948"/>
                  <a:gd name="T108" fmla="*/ 4 w 1186"/>
                  <a:gd name="T109" fmla="*/ 2 h 948"/>
                  <a:gd name="T110" fmla="*/ 3 w 1186"/>
                  <a:gd name="T111" fmla="*/ 1 h 948"/>
                  <a:gd name="T112" fmla="*/ 2 w 1186"/>
                  <a:gd name="T113" fmla="*/ 1 h 948"/>
                  <a:gd name="T114" fmla="*/ 2 w 1186"/>
                  <a:gd name="T115" fmla="*/ 1 h 948"/>
                  <a:gd name="T116" fmla="*/ 2 w 1186"/>
                  <a:gd name="T117" fmla="*/ 1 h 9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186" h="948">
                    <a:moveTo>
                      <a:pt x="168" y="86"/>
                    </a:moveTo>
                    <a:lnTo>
                      <a:pt x="138" y="30"/>
                    </a:lnTo>
                    <a:lnTo>
                      <a:pt x="93" y="0"/>
                    </a:lnTo>
                    <a:lnTo>
                      <a:pt x="44" y="5"/>
                    </a:lnTo>
                    <a:lnTo>
                      <a:pt x="11" y="32"/>
                    </a:lnTo>
                    <a:lnTo>
                      <a:pt x="0" y="86"/>
                    </a:lnTo>
                    <a:lnTo>
                      <a:pt x="14" y="132"/>
                    </a:lnTo>
                    <a:lnTo>
                      <a:pt x="48" y="180"/>
                    </a:lnTo>
                    <a:lnTo>
                      <a:pt x="101" y="241"/>
                    </a:lnTo>
                    <a:lnTo>
                      <a:pt x="166" y="294"/>
                    </a:lnTo>
                    <a:lnTo>
                      <a:pt x="242" y="356"/>
                    </a:lnTo>
                    <a:lnTo>
                      <a:pt x="334" y="423"/>
                    </a:lnTo>
                    <a:lnTo>
                      <a:pt x="424" y="477"/>
                    </a:lnTo>
                    <a:lnTo>
                      <a:pt x="574" y="571"/>
                    </a:lnTo>
                    <a:lnTo>
                      <a:pt x="702" y="637"/>
                    </a:lnTo>
                    <a:lnTo>
                      <a:pt x="840" y="718"/>
                    </a:lnTo>
                    <a:lnTo>
                      <a:pt x="908" y="762"/>
                    </a:lnTo>
                    <a:lnTo>
                      <a:pt x="944" y="810"/>
                    </a:lnTo>
                    <a:lnTo>
                      <a:pt x="957" y="857"/>
                    </a:lnTo>
                    <a:lnTo>
                      <a:pt x="972" y="900"/>
                    </a:lnTo>
                    <a:lnTo>
                      <a:pt x="998" y="932"/>
                    </a:lnTo>
                    <a:lnTo>
                      <a:pt x="1044" y="948"/>
                    </a:lnTo>
                    <a:lnTo>
                      <a:pt x="1095" y="941"/>
                    </a:lnTo>
                    <a:lnTo>
                      <a:pt x="1140" y="936"/>
                    </a:lnTo>
                    <a:lnTo>
                      <a:pt x="1176" y="924"/>
                    </a:lnTo>
                    <a:lnTo>
                      <a:pt x="1186" y="894"/>
                    </a:lnTo>
                    <a:lnTo>
                      <a:pt x="1164" y="870"/>
                    </a:lnTo>
                    <a:lnTo>
                      <a:pt x="1116" y="870"/>
                    </a:lnTo>
                    <a:lnTo>
                      <a:pt x="1140" y="857"/>
                    </a:lnTo>
                    <a:lnTo>
                      <a:pt x="1146" y="840"/>
                    </a:lnTo>
                    <a:lnTo>
                      <a:pt x="1134" y="818"/>
                    </a:lnTo>
                    <a:lnTo>
                      <a:pt x="1098" y="813"/>
                    </a:lnTo>
                    <a:lnTo>
                      <a:pt x="1054" y="816"/>
                    </a:lnTo>
                    <a:lnTo>
                      <a:pt x="1036" y="796"/>
                    </a:lnTo>
                    <a:lnTo>
                      <a:pt x="1058" y="770"/>
                    </a:lnTo>
                    <a:lnTo>
                      <a:pt x="1087" y="734"/>
                    </a:lnTo>
                    <a:lnTo>
                      <a:pt x="1110" y="713"/>
                    </a:lnTo>
                    <a:lnTo>
                      <a:pt x="1122" y="683"/>
                    </a:lnTo>
                    <a:lnTo>
                      <a:pt x="1120" y="664"/>
                    </a:lnTo>
                    <a:lnTo>
                      <a:pt x="1101" y="647"/>
                    </a:lnTo>
                    <a:lnTo>
                      <a:pt x="1076" y="647"/>
                    </a:lnTo>
                    <a:lnTo>
                      <a:pt x="1050" y="659"/>
                    </a:lnTo>
                    <a:lnTo>
                      <a:pt x="1038" y="680"/>
                    </a:lnTo>
                    <a:lnTo>
                      <a:pt x="1032" y="707"/>
                    </a:lnTo>
                    <a:lnTo>
                      <a:pt x="1022" y="735"/>
                    </a:lnTo>
                    <a:lnTo>
                      <a:pt x="1002" y="743"/>
                    </a:lnTo>
                    <a:lnTo>
                      <a:pt x="982" y="743"/>
                    </a:lnTo>
                    <a:lnTo>
                      <a:pt x="938" y="718"/>
                    </a:lnTo>
                    <a:lnTo>
                      <a:pt x="886" y="680"/>
                    </a:lnTo>
                    <a:lnTo>
                      <a:pt x="813" y="628"/>
                    </a:lnTo>
                    <a:lnTo>
                      <a:pt x="732" y="569"/>
                    </a:lnTo>
                    <a:lnTo>
                      <a:pt x="656" y="518"/>
                    </a:lnTo>
                    <a:lnTo>
                      <a:pt x="566" y="450"/>
                    </a:lnTo>
                    <a:lnTo>
                      <a:pt x="494" y="382"/>
                    </a:lnTo>
                    <a:lnTo>
                      <a:pt x="416" y="306"/>
                    </a:lnTo>
                    <a:lnTo>
                      <a:pt x="320" y="230"/>
                    </a:lnTo>
                    <a:lnTo>
                      <a:pt x="248" y="179"/>
                    </a:lnTo>
                    <a:lnTo>
                      <a:pt x="198" y="130"/>
                    </a:lnTo>
                    <a:lnTo>
                      <a:pt x="168" y="8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57"/>
              <p:cNvSpPr>
                <a:spLocks/>
              </p:cNvSpPr>
              <p:nvPr/>
            </p:nvSpPr>
            <p:spPr bwMode="auto">
              <a:xfrm flipH="1">
                <a:off x="3759" y="3826"/>
                <a:ext cx="73" cy="257"/>
              </a:xfrm>
              <a:custGeom>
                <a:avLst/>
                <a:gdLst>
                  <a:gd name="T0" fmla="*/ 0 w 337"/>
                  <a:gd name="T1" fmla="*/ 0 h 1145"/>
                  <a:gd name="T2" fmla="*/ 0 w 337"/>
                  <a:gd name="T3" fmla="*/ 0 h 1145"/>
                  <a:gd name="T4" fmla="*/ 0 w 337"/>
                  <a:gd name="T5" fmla="*/ 0 h 1145"/>
                  <a:gd name="T6" fmla="*/ 0 w 337"/>
                  <a:gd name="T7" fmla="*/ 0 h 1145"/>
                  <a:gd name="T8" fmla="*/ 0 w 337"/>
                  <a:gd name="T9" fmla="*/ 0 h 1145"/>
                  <a:gd name="T10" fmla="*/ 1 w 337"/>
                  <a:gd name="T11" fmla="*/ 0 h 1145"/>
                  <a:gd name="T12" fmla="*/ 1 w 337"/>
                  <a:gd name="T13" fmla="*/ 0 h 1145"/>
                  <a:gd name="T14" fmla="*/ 1 w 337"/>
                  <a:gd name="T15" fmla="*/ 0 h 1145"/>
                  <a:gd name="T16" fmla="*/ 1 w 337"/>
                  <a:gd name="T17" fmla="*/ 0 h 1145"/>
                  <a:gd name="T18" fmla="*/ 1 w 337"/>
                  <a:gd name="T19" fmla="*/ 0 h 1145"/>
                  <a:gd name="T20" fmla="*/ 0 w 337"/>
                  <a:gd name="T21" fmla="*/ 0 h 1145"/>
                  <a:gd name="T22" fmla="*/ 0 w 337"/>
                  <a:gd name="T23" fmla="*/ 0 h 1145"/>
                  <a:gd name="T24" fmla="*/ 0 w 337"/>
                  <a:gd name="T25" fmla="*/ 1 h 1145"/>
                  <a:gd name="T26" fmla="*/ 0 w 337"/>
                  <a:gd name="T27" fmla="*/ 1 h 1145"/>
                  <a:gd name="T28" fmla="*/ 0 w 337"/>
                  <a:gd name="T29" fmla="*/ 1 h 1145"/>
                  <a:gd name="T30" fmla="*/ 0 w 337"/>
                  <a:gd name="T31" fmla="*/ 1 h 1145"/>
                  <a:gd name="T32" fmla="*/ 0 w 337"/>
                  <a:gd name="T33" fmla="*/ 1 h 1145"/>
                  <a:gd name="T34" fmla="*/ 0 w 337"/>
                  <a:gd name="T35" fmla="*/ 1 h 1145"/>
                  <a:gd name="T36" fmla="*/ 0 w 337"/>
                  <a:gd name="T37" fmla="*/ 1 h 1145"/>
                  <a:gd name="T38" fmla="*/ 0 w 337"/>
                  <a:gd name="T39" fmla="*/ 2 h 1145"/>
                  <a:gd name="T40" fmla="*/ 0 w 337"/>
                  <a:gd name="T41" fmla="*/ 2 h 1145"/>
                  <a:gd name="T42" fmla="*/ 1 w 337"/>
                  <a:gd name="T43" fmla="*/ 2 h 1145"/>
                  <a:gd name="T44" fmla="*/ 1 w 337"/>
                  <a:gd name="T45" fmla="*/ 2 h 1145"/>
                  <a:gd name="T46" fmla="*/ 1 w 337"/>
                  <a:gd name="T47" fmla="*/ 2 h 1145"/>
                  <a:gd name="T48" fmla="*/ 1 w 337"/>
                  <a:gd name="T49" fmla="*/ 2 h 1145"/>
                  <a:gd name="T50" fmla="*/ 1 w 337"/>
                  <a:gd name="T51" fmla="*/ 2 h 1145"/>
                  <a:gd name="T52" fmla="*/ 1 w 337"/>
                  <a:gd name="T53" fmla="*/ 2 h 1145"/>
                  <a:gd name="T54" fmla="*/ 1 w 337"/>
                  <a:gd name="T55" fmla="*/ 2 h 1145"/>
                  <a:gd name="T56" fmla="*/ 1 w 337"/>
                  <a:gd name="T57" fmla="*/ 2 h 1145"/>
                  <a:gd name="T58" fmla="*/ 0 w 337"/>
                  <a:gd name="T59" fmla="*/ 3 h 1145"/>
                  <a:gd name="T60" fmla="*/ 0 w 337"/>
                  <a:gd name="T61" fmla="*/ 3 h 1145"/>
                  <a:gd name="T62" fmla="*/ 0 w 337"/>
                  <a:gd name="T63" fmla="*/ 3 h 1145"/>
                  <a:gd name="T64" fmla="*/ 0 w 337"/>
                  <a:gd name="T65" fmla="*/ 3 h 1145"/>
                  <a:gd name="T66" fmla="*/ 0 w 337"/>
                  <a:gd name="T67" fmla="*/ 3 h 1145"/>
                  <a:gd name="T68" fmla="*/ 0 w 337"/>
                  <a:gd name="T69" fmla="*/ 3 h 1145"/>
                  <a:gd name="T70" fmla="*/ 0 w 337"/>
                  <a:gd name="T71" fmla="*/ 3 h 1145"/>
                  <a:gd name="T72" fmla="*/ 0 w 337"/>
                  <a:gd name="T73" fmla="*/ 3 h 1145"/>
                  <a:gd name="T74" fmla="*/ 0 w 337"/>
                  <a:gd name="T75" fmla="*/ 3 h 1145"/>
                  <a:gd name="T76" fmla="*/ 0 w 337"/>
                  <a:gd name="T77" fmla="*/ 2 h 1145"/>
                  <a:gd name="T78" fmla="*/ 0 w 337"/>
                  <a:gd name="T79" fmla="*/ 2 h 1145"/>
                  <a:gd name="T80" fmla="*/ 0 w 337"/>
                  <a:gd name="T81" fmla="*/ 2 h 1145"/>
                  <a:gd name="T82" fmla="*/ 0 w 337"/>
                  <a:gd name="T83" fmla="*/ 2 h 1145"/>
                  <a:gd name="T84" fmla="*/ 0 w 337"/>
                  <a:gd name="T85" fmla="*/ 2 h 1145"/>
                  <a:gd name="T86" fmla="*/ 1 w 337"/>
                  <a:gd name="T87" fmla="*/ 2 h 1145"/>
                  <a:gd name="T88" fmla="*/ 0 w 337"/>
                  <a:gd name="T89" fmla="*/ 2 h 1145"/>
                  <a:gd name="T90" fmla="*/ 0 w 337"/>
                  <a:gd name="T91" fmla="*/ 2 h 1145"/>
                  <a:gd name="T92" fmla="*/ 0 w 337"/>
                  <a:gd name="T93" fmla="*/ 2 h 1145"/>
                  <a:gd name="T94" fmla="*/ 0 w 337"/>
                  <a:gd name="T95" fmla="*/ 2 h 1145"/>
                  <a:gd name="T96" fmla="*/ 0 w 337"/>
                  <a:gd name="T97" fmla="*/ 1 h 1145"/>
                  <a:gd name="T98" fmla="*/ 0 w 337"/>
                  <a:gd name="T99" fmla="*/ 1 h 1145"/>
                  <a:gd name="T100" fmla="*/ 0 w 337"/>
                  <a:gd name="T101" fmla="*/ 1 h 1145"/>
                  <a:gd name="T102" fmla="*/ 0 w 337"/>
                  <a:gd name="T103" fmla="*/ 1 h 1145"/>
                  <a:gd name="T104" fmla="*/ 0 w 337"/>
                  <a:gd name="T105" fmla="*/ 1 h 1145"/>
                  <a:gd name="T106" fmla="*/ 0 w 337"/>
                  <a:gd name="T107" fmla="*/ 1 h 1145"/>
                  <a:gd name="T108" fmla="*/ 0 w 337"/>
                  <a:gd name="T109" fmla="*/ 0 h 1145"/>
                  <a:gd name="T110" fmla="*/ 0 w 337"/>
                  <a:gd name="T111" fmla="*/ 0 h 1145"/>
                  <a:gd name="T112" fmla="*/ 0 w 337"/>
                  <a:gd name="T113" fmla="*/ 0 h 114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7" h="1145">
                    <a:moveTo>
                      <a:pt x="81" y="141"/>
                    </a:moveTo>
                    <a:lnTo>
                      <a:pt x="121" y="63"/>
                    </a:lnTo>
                    <a:lnTo>
                      <a:pt x="157" y="17"/>
                    </a:lnTo>
                    <a:lnTo>
                      <a:pt x="193" y="0"/>
                    </a:lnTo>
                    <a:lnTo>
                      <a:pt x="227" y="0"/>
                    </a:lnTo>
                    <a:lnTo>
                      <a:pt x="265" y="17"/>
                    </a:lnTo>
                    <a:lnTo>
                      <a:pt x="283" y="38"/>
                    </a:lnTo>
                    <a:lnTo>
                      <a:pt x="295" y="78"/>
                    </a:lnTo>
                    <a:lnTo>
                      <a:pt x="291" y="117"/>
                    </a:lnTo>
                    <a:lnTo>
                      <a:pt x="265" y="155"/>
                    </a:lnTo>
                    <a:lnTo>
                      <a:pt x="225" y="192"/>
                    </a:lnTo>
                    <a:lnTo>
                      <a:pt x="182" y="226"/>
                    </a:lnTo>
                    <a:lnTo>
                      <a:pt x="147" y="272"/>
                    </a:lnTo>
                    <a:lnTo>
                      <a:pt x="119" y="315"/>
                    </a:lnTo>
                    <a:lnTo>
                      <a:pt x="98" y="370"/>
                    </a:lnTo>
                    <a:lnTo>
                      <a:pt x="90" y="404"/>
                    </a:lnTo>
                    <a:lnTo>
                      <a:pt x="93" y="426"/>
                    </a:lnTo>
                    <a:lnTo>
                      <a:pt x="117" y="451"/>
                    </a:lnTo>
                    <a:lnTo>
                      <a:pt x="173" y="514"/>
                    </a:lnTo>
                    <a:lnTo>
                      <a:pt x="211" y="580"/>
                    </a:lnTo>
                    <a:lnTo>
                      <a:pt x="237" y="640"/>
                    </a:lnTo>
                    <a:lnTo>
                      <a:pt x="261" y="720"/>
                    </a:lnTo>
                    <a:lnTo>
                      <a:pt x="279" y="814"/>
                    </a:lnTo>
                    <a:lnTo>
                      <a:pt x="293" y="863"/>
                    </a:lnTo>
                    <a:lnTo>
                      <a:pt x="321" y="894"/>
                    </a:lnTo>
                    <a:lnTo>
                      <a:pt x="337" y="947"/>
                    </a:lnTo>
                    <a:lnTo>
                      <a:pt x="331" y="980"/>
                    </a:lnTo>
                    <a:lnTo>
                      <a:pt x="310" y="1002"/>
                    </a:lnTo>
                    <a:lnTo>
                      <a:pt x="261" y="1016"/>
                    </a:lnTo>
                    <a:lnTo>
                      <a:pt x="185" y="1045"/>
                    </a:lnTo>
                    <a:lnTo>
                      <a:pt x="128" y="1072"/>
                    </a:lnTo>
                    <a:lnTo>
                      <a:pt x="106" y="1092"/>
                    </a:lnTo>
                    <a:lnTo>
                      <a:pt x="89" y="1129"/>
                    </a:lnTo>
                    <a:lnTo>
                      <a:pt x="71" y="1143"/>
                    </a:lnTo>
                    <a:lnTo>
                      <a:pt x="38" y="1145"/>
                    </a:lnTo>
                    <a:lnTo>
                      <a:pt x="11" y="1124"/>
                    </a:lnTo>
                    <a:lnTo>
                      <a:pt x="0" y="1080"/>
                    </a:lnTo>
                    <a:lnTo>
                      <a:pt x="13" y="1053"/>
                    </a:lnTo>
                    <a:lnTo>
                      <a:pt x="46" y="1021"/>
                    </a:lnTo>
                    <a:lnTo>
                      <a:pt x="111" y="994"/>
                    </a:lnTo>
                    <a:lnTo>
                      <a:pt x="177" y="972"/>
                    </a:lnTo>
                    <a:lnTo>
                      <a:pt x="225" y="948"/>
                    </a:lnTo>
                    <a:lnTo>
                      <a:pt x="242" y="920"/>
                    </a:lnTo>
                    <a:lnTo>
                      <a:pt x="253" y="890"/>
                    </a:lnTo>
                    <a:lnTo>
                      <a:pt x="245" y="850"/>
                    </a:lnTo>
                    <a:lnTo>
                      <a:pt x="212" y="776"/>
                    </a:lnTo>
                    <a:lnTo>
                      <a:pt x="181" y="696"/>
                    </a:lnTo>
                    <a:lnTo>
                      <a:pt x="144" y="616"/>
                    </a:lnTo>
                    <a:lnTo>
                      <a:pt x="95" y="550"/>
                    </a:lnTo>
                    <a:lnTo>
                      <a:pt x="53" y="496"/>
                    </a:lnTo>
                    <a:lnTo>
                      <a:pt x="27" y="450"/>
                    </a:lnTo>
                    <a:lnTo>
                      <a:pt x="13" y="404"/>
                    </a:lnTo>
                    <a:lnTo>
                      <a:pt x="13" y="344"/>
                    </a:lnTo>
                    <a:lnTo>
                      <a:pt x="29" y="277"/>
                    </a:lnTo>
                    <a:lnTo>
                      <a:pt x="55" y="215"/>
                    </a:lnTo>
                    <a:lnTo>
                      <a:pt x="73" y="163"/>
                    </a:lnTo>
                    <a:lnTo>
                      <a:pt x="81" y="14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58"/>
              <p:cNvSpPr>
                <a:spLocks/>
              </p:cNvSpPr>
              <p:nvPr/>
            </p:nvSpPr>
            <p:spPr bwMode="auto">
              <a:xfrm flipH="1">
                <a:off x="3650" y="3829"/>
                <a:ext cx="122" cy="224"/>
              </a:xfrm>
              <a:custGeom>
                <a:avLst/>
                <a:gdLst>
                  <a:gd name="T0" fmla="*/ 1 w 560"/>
                  <a:gd name="T1" fmla="*/ 0 h 996"/>
                  <a:gd name="T2" fmla="*/ 0 w 560"/>
                  <a:gd name="T3" fmla="*/ 0 h 996"/>
                  <a:gd name="T4" fmla="*/ 0 w 560"/>
                  <a:gd name="T5" fmla="*/ 0 h 996"/>
                  <a:gd name="T6" fmla="*/ 0 w 560"/>
                  <a:gd name="T7" fmla="*/ 0 h 996"/>
                  <a:gd name="T8" fmla="*/ 0 w 560"/>
                  <a:gd name="T9" fmla="*/ 0 h 996"/>
                  <a:gd name="T10" fmla="*/ 0 w 560"/>
                  <a:gd name="T11" fmla="*/ 0 h 996"/>
                  <a:gd name="T12" fmla="*/ 0 w 560"/>
                  <a:gd name="T13" fmla="*/ 0 h 996"/>
                  <a:gd name="T14" fmla="*/ 0 w 560"/>
                  <a:gd name="T15" fmla="*/ 0 h 996"/>
                  <a:gd name="T16" fmla="*/ 0 w 560"/>
                  <a:gd name="T17" fmla="*/ 0 h 996"/>
                  <a:gd name="T18" fmla="*/ 0 w 560"/>
                  <a:gd name="T19" fmla="*/ 0 h 996"/>
                  <a:gd name="T20" fmla="*/ 0 w 560"/>
                  <a:gd name="T21" fmla="*/ 1 h 996"/>
                  <a:gd name="T22" fmla="*/ 0 w 560"/>
                  <a:gd name="T23" fmla="*/ 1 h 996"/>
                  <a:gd name="T24" fmla="*/ 1 w 560"/>
                  <a:gd name="T25" fmla="*/ 1 h 996"/>
                  <a:gd name="T26" fmla="*/ 1 w 560"/>
                  <a:gd name="T27" fmla="*/ 1 h 996"/>
                  <a:gd name="T28" fmla="*/ 1 w 560"/>
                  <a:gd name="T29" fmla="*/ 1 h 996"/>
                  <a:gd name="T30" fmla="*/ 0 w 560"/>
                  <a:gd name="T31" fmla="*/ 1 h 996"/>
                  <a:gd name="T32" fmla="*/ 0 w 560"/>
                  <a:gd name="T33" fmla="*/ 1 h 996"/>
                  <a:gd name="T34" fmla="*/ 0 w 560"/>
                  <a:gd name="T35" fmla="*/ 1 h 996"/>
                  <a:gd name="T36" fmla="*/ 0 w 560"/>
                  <a:gd name="T37" fmla="*/ 2 h 996"/>
                  <a:gd name="T38" fmla="*/ 0 w 560"/>
                  <a:gd name="T39" fmla="*/ 2 h 996"/>
                  <a:gd name="T40" fmla="*/ 0 w 560"/>
                  <a:gd name="T41" fmla="*/ 2 h 996"/>
                  <a:gd name="T42" fmla="*/ 0 w 560"/>
                  <a:gd name="T43" fmla="*/ 2 h 996"/>
                  <a:gd name="T44" fmla="*/ 0 w 560"/>
                  <a:gd name="T45" fmla="*/ 2 h 996"/>
                  <a:gd name="T46" fmla="*/ 0 w 560"/>
                  <a:gd name="T47" fmla="*/ 2 h 996"/>
                  <a:gd name="T48" fmla="*/ 0 w 560"/>
                  <a:gd name="T49" fmla="*/ 2 h 996"/>
                  <a:gd name="T50" fmla="*/ 0 w 560"/>
                  <a:gd name="T51" fmla="*/ 2 h 996"/>
                  <a:gd name="T52" fmla="*/ 1 w 560"/>
                  <a:gd name="T53" fmla="*/ 2 h 996"/>
                  <a:gd name="T54" fmla="*/ 1 w 560"/>
                  <a:gd name="T55" fmla="*/ 2 h 996"/>
                  <a:gd name="T56" fmla="*/ 1 w 560"/>
                  <a:gd name="T57" fmla="*/ 2 h 996"/>
                  <a:gd name="T58" fmla="*/ 1 w 560"/>
                  <a:gd name="T59" fmla="*/ 2 h 996"/>
                  <a:gd name="T60" fmla="*/ 1 w 560"/>
                  <a:gd name="T61" fmla="*/ 2 h 996"/>
                  <a:gd name="T62" fmla="*/ 1 w 560"/>
                  <a:gd name="T63" fmla="*/ 2 h 996"/>
                  <a:gd name="T64" fmla="*/ 1 w 560"/>
                  <a:gd name="T65" fmla="*/ 2 h 996"/>
                  <a:gd name="T66" fmla="*/ 1 w 560"/>
                  <a:gd name="T67" fmla="*/ 2 h 996"/>
                  <a:gd name="T68" fmla="*/ 1 w 560"/>
                  <a:gd name="T69" fmla="*/ 2 h 996"/>
                  <a:gd name="T70" fmla="*/ 1 w 560"/>
                  <a:gd name="T71" fmla="*/ 2 h 996"/>
                  <a:gd name="T72" fmla="*/ 1 w 560"/>
                  <a:gd name="T73" fmla="*/ 2 h 996"/>
                  <a:gd name="T74" fmla="*/ 1 w 560"/>
                  <a:gd name="T75" fmla="*/ 2 h 996"/>
                  <a:gd name="T76" fmla="*/ 1 w 560"/>
                  <a:gd name="T77" fmla="*/ 2 h 996"/>
                  <a:gd name="T78" fmla="*/ 1 w 560"/>
                  <a:gd name="T79" fmla="*/ 2 h 996"/>
                  <a:gd name="T80" fmla="*/ 1 w 560"/>
                  <a:gd name="T81" fmla="*/ 2 h 996"/>
                  <a:gd name="T82" fmla="*/ 1 w 560"/>
                  <a:gd name="T83" fmla="*/ 2 h 996"/>
                  <a:gd name="T84" fmla="*/ 1 w 560"/>
                  <a:gd name="T85" fmla="*/ 2 h 996"/>
                  <a:gd name="T86" fmla="*/ 1 w 560"/>
                  <a:gd name="T87" fmla="*/ 2 h 996"/>
                  <a:gd name="T88" fmla="*/ 1 w 560"/>
                  <a:gd name="T89" fmla="*/ 2 h 996"/>
                  <a:gd name="T90" fmla="*/ 1 w 560"/>
                  <a:gd name="T91" fmla="*/ 1 h 996"/>
                  <a:gd name="T92" fmla="*/ 1 w 560"/>
                  <a:gd name="T93" fmla="*/ 1 h 996"/>
                  <a:gd name="T94" fmla="*/ 1 w 560"/>
                  <a:gd name="T95" fmla="*/ 1 h 996"/>
                  <a:gd name="T96" fmla="*/ 1 w 560"/>
                  <a:gd name="T97" fmla="*/ 1 h 996"/>
                  <a:gd name="T98" fmla="*/ 1 w 560"/>
                  <a:gd name="T99" fmla="*/ 1 h 996"/>
                  <a:gd name="T100" fmla="*/ 1 w 560"/>
                  <a:gd name="T101" fmla="*/ 1 h 996"/>
                  <a:gd name="T102" fmla="*/ 1 w 560"/>
                  <a:gd name="T103" fmla="*/ 1 h 996"/>
                  <a:gd name="T104" fmla="*/ 1 w 560"/>
                  <a:gd name="T105" fmla="*/ 0 h 996"/>
                  <a:gd name="T106" fmla="*/ 1 w 560"/>
                  <a:gd name="T107" fmla="*/ 0 h 9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0" h="996">
                    <a:moveTo>
                      <a:pt x="278" y="195"/>
                    </a:moveTo>
                    <a:lnTo>
                      <a:pt x="178" y="70"/>
                    </a:lnTo>
                    <a:lnTo>
                      <a:pt x="108" y="5"/>
                    </a:lnTo>
                    <a:lnTo>
                      <a:pt x="70" y="0"/>
                    </a:lnTo>
                    <a:lnTo>
                      <a:pt x="30" y="18"/>
                    </a:lnTo>
                    <a:lnTo>
                      <a:pt x="5" y="59"/>
                    </a:lnTo>
                    <a:lnTo>
                      <a:pt x="0" y="98"/>
                    </a:lnTo>
                    <a:lnTo>
                      <a:pt x="18" y="141"/>
                    </a:lnTo>
                    <a:lnTo>
                      <a:pt x="46" y="163"/>
                    </a:lnTo>
                    <a:lnTo>
                      <a:pt x="108" y="200"/>
                    </a:lnTo>
                    <a:lnTo>
                      <a:pt x="178" y="255"/>
                    </a:lnTo>
                    <a:lnTo>
                      <a:pt x="220" y="298"/>
                    </a:lnTo>
                    <a:lnTo>
                      <a:pt x="244" y="331"/>
                    </a:lnTo>
                    <a:lnTo>
                      <a:pt x="255" y="372"/>
                    </a:lnTo>
                    <a:lnTo>
                      <a:pt x="252" y="391"/>
                    </a:lnTo>
                    <a:lnTo>
                      <a:pt x="236" y="407"/>
                    </a:lnTo>
                    <a:lnTo>
                      <a:pt x="202" y="470"/>
                    </a:lnTo>
                    <a:lnTo>
                      <a:pt x="187" y="526"/>
                    </a:lnTo>
                    <a:lnTo>
                      <a:pt x="182" y="592"/>
                    </a:lnTo>
                    <a:lnTo>
                      <a:pt x="178" y="660"/>
                    </a:lnTo>
                    <a:lnTo>
                      <a:pt x="187" y="736"/>
                    </a:lnTo>
                    <a:lnTo>
                      <a:pt x="200" y="812"/>
                    </a:lnTo>
                    <a:lnTo>
                      <a:pt x="200" y="858"/>
                    </a:lnTo>
                    <a:lnTo>
                      <a:pt x="202" y="902"/>
                    </a:lnTo>
                    <a:lnTo>
                      <a:pt x="216" y="926"/>
                    </a:lnTo>
                    <a:lnTo>
                      <a:pt x="228" y="934"/>
                    </a:lnTo>
                    <a:lnTo>
                      <a:pt x="254" y="940"/>
                    </a:lnTo>
                    <a:lnTo>
                      <a:pt x="290" y="931"/>
                    </a:lnTo>
                    <a:lnTo>
                      <a:pt x="334" y="925"/>
                    </a:lnTo>
                    <a:lnTo>
                      <a:pt x="394" y="934"/>
                    </a:lnTo>
                    <a:lnTo>
                      <a:pt x="454" y="958"/>
                    </a:lnTo>
                    <a:lnTo>
                      <a:pt x="504" y="994"/>
                    </a:lnTo>
                    <a:lnTo>
                      <a:pt x="526" y="996"/>
                    </a:lnTo>
                    <a:lnTo>
                      <a:pt x="543" y="986"/>
                    </a:lnTo>
                    <a:lnTo>
                      <a:pt x="560" y="960"/>
                    </a:lnTo>
                    <a:lnTo>
                      <a:pt x="560" y="906"/>
                    </a:lnTo>
                    <a:lnTo>
                      <a:pt x="535" y="888"/>
                    </a:lnTo>
                    <a:lnTo>
                      <a:pt x="504" y="880"/>
                    </a:lnTo>
                    <a:lnTo>
                      <a:pt x="428" y="872"/>
                    </a:lnTo>
                    <a:lnTo>
                      <a:pt x="358" y="854"/>
                    </a:lnTo>
                    <a:lnTo>
                      <a:pt x="290" y="833"/>
                    </a:lnTo>
                    <a:lnTo>
                      <a:pt x="260" y="800"/>
                    </a:lnTo>
                    <a:lnTo>
                      <a:pt x="254" y="752"/>
                    </a:lnTo>
                    <a:lnTo>
                      <a:pt x="252" y="672"/>
                    </a:lnTo>
                    <a:lnTo>
                      <a:pt x="270" y="580"/>
                    </a:lnTo>
                    <a:lnTo>
                      <a:pt x="292" y="510"/>
                    </a:lnTo>
                    <a:lnTo>
                      <a:pt x="328" y="442"/>
                    </a:lnTo>
                    <a:lnTo>
                      <a:pt x="355" y="396"/>
                    </a:lnTo>
                    <a:lnTo>
                      <a:pt x="360" y="364"/>
                    </a:lnTo>
                    <a:lnTo>
                      <a:pt x="360" y="328"/>
                    </a:lnTo>
                    <a:lnTo>
                      <a:pt x="350" y="296"/>
                    </a:lnTo>
                    <a:lnTo>
                      <a:pt x="322" y="244"/>
                    </a:lnTo>
                    <a:lnTo>
                      <a:pt x="298" y="214"/>
                    </a:lnTo>
                    <a:lnTo>
                      <a:pt x="278" y="19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59"/>
            <p:cNvGrpSpPr>
              <a:grpSpLocks/>
            </p:cNvGrpSpPr>
            <p:nvPr/>
          </p:nvGrpSpPr>
          <p:grpSpPr bwMode="auto">
            <a:xfrm>
              <a:off x="1641" y="1822"/>
              <a:ext cx="681" cy="974"/>
              <a:chOff x="3420" y="3461"/>
              <a:chExt cx="435" cy="622"/>
            </a:xfrm>
          </p:grpSpPr>
          <p:sp>
            <p:nvSpPr>
              <p:cNvPr id="29" name="Freeform 60"/>
              <p:cNvSpPr>
                <a:spLocks/>
              </p:cNvSpPr>
              <p:nvPr/>
            </p:nvSpPr>
            <p:spPr bwMode="auto">
              <a:xfrm flipH="1">
                <a:off x="3702" y="3657"/>
                <a:ext cx="116" cy="217"/>
              </a:xfrm>
              <a:custGeom>
                <a:avLst/>
                <a:gdLst>
                  <a:gd name="T0" fmla="*/ 0 w 532"/>
                  <a:gd name="T1" fmla="*/ 0 h 968"/>
                  <a:gd name="T2" fmla="*/ 1 w 532"/>
                  <a:gd name="T3" fmla="*/ 0 h 968"/>
                  <a:gd name="T4" fmla="*/ 1 w 532"/>
                  <a:gd name="T5" fmla="*/ 0 h 968"/>
                  <a:gd name="T6" fmla="*/ 1 w 532"/>
                  <a:gd name="T7" fmla="*/ 0 h 968"/>
                  <a:gd name="T8" fmla="*/ 1 w 532"/>
                  <a:gd name="T9" fmla="*/ 0 h 968"/>
                  <a:gd name="T10" fmla="*/ 1 w 532"/>
                  <a:gd name="T11" fmla="*/ 0 h 968"/>
                  <a:gd name="T12" fmla="*/ 1 w 532"/>
                  <a:gd name="T13" fmla="*/ 0 h 968"/>
                  <a:gd name="T14" fmla="*/ 1 w 532"/>
                  <a:gd name="T15" fmla="*/ 0 h 968"/>
                  <a:gd name="T16" fmla="*/ 1 w 532"/>
                  <a:gd name="T17" fmla="*/ 1 h 968"/>
                  <a:gd name="T18" fmla="*/ 1 w 532"/>
                  <a:gd name="T19" fmla="*/ 1 h 968"/>
                  <a:gd name="T20" fmla="*/ 1 w 532"/>
                  <a:gd name="T21" fmla="*/ 1 h 968"/>
                  <a:gd name="T22" fmla="*/ 1 w 532"/>
                  <a:gd name="T23" fmla="*/ 1 h 968"/>
                  <a:gd name="T24" fmla="*/ 1 w 532"/>
                  <a:gd name="T25" fmla="*/ 2 h 968"/>
                  <a:gd name="T26" fmla="*/ 1 w 532"/>
                  <a:gd name="T27" fmla="*/ 2 h 968"/>
                  <a:gd name="T28" fmla="*/ 1 w 532"/>
                  <a:gd name="T29" fmla="*/ 2 h 968"/>
                  <a:gd name="T30" fmla="*/ 1 w 532"/>
                  <a:gd name="T31" fmla="*/ 2 h 968"/>
                  <a:gd name="T32" fmla="*/ 1 w 532"/>
                  <a:gd name="T33" fmla="*/ 2 h 968"/>
                  <a:gd name="T34" fmla="*/ 1 w 532"/>
                  <a:gd name="T35" fmla="*/ 2 h 968"/>
                  <a:gd name="T36" fmla="*/ 0 w 532"/>
                  <a:gd name="T37" fmla="*/ 2 h 968"/>
                  <a:gd name="T38" fmla="*/ 0 w 532"/>
                  <a:gd name="T39" fmla="*/ 2 h 968"/>
                  <a:gd name="T40" fmla="*/ 0 w 532"/>
                  <a:gd name="T41" fmla="*/ 2 h 968"/>
                  <a:gd name="T42" fmla="*/ 0 w 532"/>
                  <a:gd name="T43" fmla="*/ 2 h 968"/>
                  <a:gd name="T44" fmla="*/ 0 w 532"/>
                  <a:gd name="T45" fmla="*/ 2 h 968"/>
                  <a:gd name="T46" fmla="*/ 0 w 532"/>
                  <a:gd name="T47" fmla="*/ 2 h 968"/>
                  <a:gd name="T48" fmla="*/ 0 w 532"/>
                  <a:gd name="T49" fmla="*/ 2 h 968"/>
                  <a:gd name="T50" fmla="*/ 0 w 532"/>
                  <a:gd name="T51" fmla="*/ 2 h 968"/>
                  <a:gd name="T52" fmla="*/ 0 w 532"/>
                  <a:gd name="T53" fmla="*/ 2 h 968"/>
                  <a:gd name="T54" fmla="*/ 0 w 532"/>
                  <a:gd name="T55" fmla="*/ 2 h 968"/>
                  <a:gd name="T56" fmla="*/ 0 w 532"/>
                  <a:gd name="T57" fmla="*/ 2 h 968"/>
                  <a:gd name="T58" fmla="*/ 0 w 532"/>
                  <a:gd name="T59" fmla="*/ 2 h 968"/>
                  <a:gd name="T60" fmla="*/ 0 w 532"/>
                  <a:gd name="T61" fmla="*/ 1 h 968"/>
                  <a:gd name="T62" fmla="*/ 0 w 532"/>
                  <a:gd name="T63" fmla="*/ 1 h 968"/>
                  <a:gd name="T64" fmla="*/ 0 w 532"/>
                  <a:gd name="T65" fmla="*/ 1 h 968"/>
                  <a:gd name="T66" fmla="*/ 0 w 532"/>
                  <a:gd name="T67" fmla="*/ 1 h 968"/>
                  <a:gd name="T68" fmla="*/ 0 w 532"/>
                  <a:gd name="T69" fmla="*/ 1 h 968"/>
                  <a:gd name="T70" fmla="*/ 0 w 532"/>
                  <a:gd name="T71" fmla="*/ 1 h 968"/>
                  <a:gd name="T72" fmla="*/ 0 w 532"/>
                  <a:gd name="T73" fmla="*/ 1 h 968"/>
                  <a:gd name="T74" fmla="*/ 0 w 532"/>
                  <a:gd name="T75" fmla="*/ 0 h 968"/>
                  <a:gd name="T76" fmla="*/ 0 w 532"/>
                  <a:gd name="T77" fmla="*/ 0 h 968"/>
                  <a:gd name="T78" fmla="*/ 0 w 532"/>
                  <a:gd name="T79" fmla="*/ 0 h 968"/>
                  <a:gd name="T80" fmla="*/ 0 w 532"/>
                  <a:gd name="T81" fmla="*/ 0 h 968"/>
                  <a:gd name="T82" fmla="*/ 0 w 532"/>
                  <a:gd name="T83" fmla="*/ 0 h 968"/>
                  <a:gd name="T84" fmla="*/ 0 w 532"/>
                  <a:gd name="T85" fmla="*/ 0 h 968"/>
                  <a:gd name="T86" fmla="*/ 0 w 532"/>
                  <a:gd name="T87" fmla="*/ 0 h 968"/>
                  <a:gd name="T88" fmla="*/ 0 w 532"/>
                  <a:gd name="T89" fmla="*/ 0 h 968"/>
                  <a:gd name="T90" fmla="*/ 0 w 532"/>
                  <a:gd name="T91" fmla="*/ 0 h 9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" h="968">
                    <a:moveTo>
                      <a:pt x="190" y="6"/>
                    </a:moveTo>
                    <a:lnTo>
                      <a:pt x="270" y="0"/>
                    </a:lnTo>
                    <a:lnTo>
                      <a:pt x="334" y="6"/>
                    </a:lnTo>
                    <a:lnTo>
                      <a:pt x="380" y="26"/>
                    </a:lnTo>
                    <a:lnTo>
                      <a:pt x="412" y="52"/>
                    </a:lnTo>
                    <a:lnTo>
                      <a:pt x="442" y="96"/>
                    </a:lnTo>
                    <a:lnTo>
                      <a:pt x="468" y="146"/>
                    </a:lnTo>
                    <a:lnTo>
                      <a:pt x="490" y="208"/>
                    </a:lnTo>
                    <a:lnTo>
                      <a:pt x="506" y="282"/>
                    </a:lnTo>
                    <a:lnTo>
                      <a:pt x="522" y="364"/>
                    </a:lnTo>
                    <a:lnTo>
                      <a:pt x="526" y="453"/>
                    </a:lnTo>
                    <a:lnTo>
                      <a:pt x="532" y="545"/>
                    </a:lnTo>
                    <a:lnTo>
                      <a:pt x="524" y="616"/>
                    </a:lnTo>
                    <a:lnTo>
                      <a:pt x="503" y="696"/>
                    </a:lnTo>
                    <a:lnTo>
                      <a:pt x="470" y="765"/>
                    </a:lnTo>
                    <a:lnTo>
                      <a:pt x="424" y="838"/>
                    </a:lnTo>
                    <a:lnTo>
                      <a:pt x="376" y="887"/>
                    </a:lnTo>
                    <a:lnTo>
                      <a:pt x="308" y="932"/>
                    </a:lnTo>
                    <a:lnTo>
                      <a:pt x="236" y="957"/>
                    </a:lnTo>
                    <a:lnTo>
                      <a:pt x="172" y="968"/>
                    </a:lnTo>
                    <a:lnTo>
                      <a:pt x="117" y="960"/>
                    </a:lnTo>
                    <a:lnTo>
                      <a:pt x="70" y="938"/>
                    </a:lnTo>
                    <a:lnTo>
                      <a:pt x="38" y="906"/>
                    </a:lnTo>
                    <a:lnTo>
                      <a:pt x="11" y="859"/>
                    </a:lnTo>
                    <a:lnTo>
                      <a:pt x="0" y="805"/>
                    </a:lnTo>
                    <a:lnTo>
                      <a:pt x="0" y="750"/>
                    </a:lnTo>
                    <a:lnTo>
                      <a:pt x="11" y="696"/>
                    </a:lnTo>
                    <a:lnTo>
                      <a:pt x="38" y="651"/>
                    </a:lnTo>
                    <a:lnTo>
                      <a:pt x="78" y="613"/>
                    </a:lnTo>
                    <a:lnTo>
                      <a:pt x="124" y="576"/>
                    </a:lnTo>
                    <a:lnTo>
                      <a:pt x="144" y="545"/>
                    </a:lnTo>
                    <a:lnTo>
                      <a:pt x="152" y="516"/>
                    </a:lnTo>
                    <a:lnTo>
                      <a:pt x="150" y="477"/>
                    </a:lnTo>
                    <a:lnTo>
                      <a:pt x="138" y="415"/>
                    </a:lnTo>
                    <a:lnTo>
                      <a:pt x="124" y="350"/>
                    </a:lnTo>
                    <a:lnTo>
                      <a:pt x="101" y="306"/>
                    </a:lnTo>
                    <a:lnTo>
                      <a:pt x="66" y="255"/>
                    </a:lnTo>
                    <a:lnTo>
                      <a:pt x="52" y="217"/>
                    </a:lnTo>
                    <a:lnTo>
                      <a:pt x="46" y="170"/>
                    </a:lnTo>
                    <a:lnTo>
                      <a:pt x="52" y="116"/>
                    </a:lnTo>
                    <a:lnTo>
                      <a:pt x="78" y="70"/>
                    </a:lnTo>
                    <a:lnTo>
                      <a:pt x="108" y="43"/>
                    </a:lnTo>
                    <a:lnTo>
                      <a:pt x="146" y="24"/>
                    </a:lnTo>
                    <a:lnTo>
                      <a:pt x="174" y="11"/>
                    </a:lnTo>
                    <a:lnTo>
                      <a:pt x="232" y="2"/>
                    </a:lnTo>
                    <a:lnTo>
                      <a:pt x="190" y="6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61"/>
              <p:cNvSpPr>
                <a:spLocks/>
              </p:cNvSpPr>
              <p:nvPr/>
            </p:nvSpPr>
            <p:spPr bwMode="auto">
              <a:xfrm flipH="1">
                <a:off x="3723" y="3529"/>
                <a:ext cx="132" cy="116"/>
              </a:xfrm>
              <a:custGeom>
                <a:avLst/>
                <a:gdLst>
                  <a:gd name="T0" fmla="*/ 1 w 606"/>
                  <a:gd name="T1" fmla="*/ 1 h 517"/>
                  <a:gd name="T2" fmla="*/ 1 w 606"/>
                  <a:gd name="T3" fmla="*/ 1 h 517"/>
                  <a:gd name="T4" fmla="*/ 1 w 606"/>
                  <a:gd name="T5" fmla="*/ 0 h 517"/>
                  <a:gd name="T6" fmla="*/ 1 w 606"/>
                  <a:gd name="T7" fmla="*/ 0 h 517"/>
                  <a:gd name="T8" fmla="*/ 1 w 606"/>
                  <a:gd name="T9" fmla="*/ 0 h 517"/>
                  <a:gd name="T10" fmla="*/ 1 w 606"/>
                  <a:gd name="T11" fmla="*/ 0 h 517"/>
                  <a:gd name="T12" fmla="*/ 1 w 606"/>
                  <a:gd name="T13" fmla="*/ 0 h 517"/>
                  <a:gd name="T14" fmla="*/ 1 w 606"/>
                  <a:gd name="T15" fmla="*/ 0 h 517"/>
                  <a:gd name="T16" fmla="*/ 0 w 606"/>
                  <a:gd name="T17" fmla="*/ 0 h 517"/>
                  <a:gd name="T18" fmla="*/ 0 w 606"/>
                  <a:gd name="T19" fmla="*/ 0 h 517"/>
                  <a:gd name="T20" fmla="*/ 0 w 606"/>
                  <a:gd name="T21" fmla="*/ 0 h 517"/>
                  <a:gd name="T22" fmla="*/ 0 w 606"/>
                  <a:gd name="T23" fmla="*/ 0 h 517"/>
                  <a:gd name="T24" fmla="*/ 0 w 606"/>
                  <a:gd name="T25" fmla="*/ 0 h 517"/>
                  <a:gd name="T26" fmla="*/ 0 w 606"/>
                  <a:gd name="T27" fmla="*/ 0 h 517"/>
                  <a:gd name="T28" fmla="*/ 0 w 606"/>
                  <a:gd name="T29" fmla="*/ 0 h 517"/>
                  <a:gd name="T30" fmla="*/ 0 w 606"/>
                  <a:gd name="T31" fmla="*/ 0 h 517"/>
                  <a:gd name="T32" fmla="*/ 0 w 606"/>
                  <a:gd name="T33" fmla="*/ 1 h 517"/>
                  <a:gd name="T34" fmla="*/ 0 w 606"/>
                  <a:gd name="T35" fmla="*/ 1 h 517"/>
                  <a:gd name="T36" fmla="*/ 0 w 606"/>
                  <a:gd name="T37" fmla="*/ 1 h 517"/>
                  <a:gd name="T38" fmla="*/ 0 w 606"/>
                  <a:gd name="T39" fmla="*/ 1 h 517"/>
                  <a:gd name="T40" fmla="*/ 0 w 606"/>
                  <a:gd name="T41" fmla="*/ 1 h 517"/>
                  <a:gd name="T42" fmla="*/ 0 w 606"/>
                  <a:gd name="T43" fmla="*/ 1 h 517"/>
                  <a:gd name="T44" fmla="*/ 1 w 606"/>
                  <a:gd name="T45" fmla="*/ 1 h 517"/>
                  <a:gd name="T46" fmla="*/ 1 w 606"/>
                  <a:gd name="T47" fmla="*/ 1 h 517"/>
                  <a:gd name="T48" fmla="*/ 1 w 606"/>
                  <a:gd name="T49" fmla="*/ 1 h 517"/>
                  <a:gd name="T50" fmla="*/ 1 w 606"/>
                  <a:gd name="T51" fmla="*/ 1 h 517"/>
                  <a:gd name="T52" fmla="*/ 1 w 606"/>
                  <a:gd name="T53" fmla="*/ 1 h 517"/>
                  <a:gd name="T54" fmla="*/ 1 w 606"/>
                  <a:gd name="T55" fmla="*/ 1 h 517"/>
                  <a:gd name="T56" fmla="*/ 1 w 606"/>
                  <a:gd name="T57" fmla="*/ 1 h 517"/>
                  <a:gd name="T58" fmla="*/ 1 w 606"/>
                  <a:gd name="T59" fmla="*/ 1 h 517"/>
                  <a:gd name="T60" fmla="*/ 1 w 606"/>
                  <a:gd name="T61" fmla="*/ 1 h 517"/>
                  <a:gd name="T62" fmla="*/ 1 w 606"/>
                  <a:gd name="T63" fmla="*/ 1 h 517"/>
                  <a:gd name="T64" fmla="*/ 1 w 606"/>
                  <a:gd name="T65" fmla="*/ 1 h 517"/>
                  <a:gd name="T66" fmla="*/ 1 w 606"/>
                  <a:gd name="T67" fmla="*/ 1 h 517"/>
                  <a:gd name="T68" fmla="*/ 1 w 606"/>
                  <a:gd name="T69" fmla="*/ 1 h 517"/>
                  <a:gd name="T70" fmla="*/ 1 w 606"/>
                  <a:gd name="T71" fmla="*/ 1 h 517"/>
                  <a:gd name="T72" fmla="*/ 1 w 606"/>
                  <a:gd name="T73" fmla="*/ 1 h 517"/>
                  <a:gd name="T74" fmla="*/ 1 w 606"/>
                  <a:gd name="T75" fmla="*/ 1 h 517"/>
                  <a:gd name="T76" fmla="*/ 1 w 606"/>
                  <a:gd name="T77" fmla="*/ 1 h 517"/>
                  <a:gd name="T78" fmla="*/ 1 w 606"/>
                  <a:gd name="T79" fmla="*/ 1 h 517"/>
                  <a:gd name="T80" fmla="*/ 1 w 606"/>
                  <a:gd name="T81" fmla="*/ 1 h 517"/>
                  <a:gd name="T82" fmla="*/ 1 w 606"/>
                  <a:gd name="T83" fmla="*/ 1 h 5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6" h="517">
                    <a:moveTo>
                      <a:pt x="440" y="307"/>
                    </a:moveTo>
                    <a:lnTo>
                      <a:pt x="424" y="244"/>
                    </a:lnTo>
                    <a:lnTo>
                      <a:pt x="404" y="190"/>
                    </a:lnTo>
                    <a:lnTo>
                      <a:pt x="381" y="149"/>
                    </a:lnTo>
                    <a:lnTo>
                      <a:pt x="350" y="108"/>
                    </a:lnTo>
                    <a:lnTo>
                      <a:pt x="312" y="65"/>
                    </a:lnTo>
                    <a:lnTo>
                      <a:pt x="275" y="35"/>
                    </a:lnTo>
                    <a:lnTo>
                      <a:pt x="248" y="18"/>
                    </a:lnTo>
                    <a:lnTo>
                      <a:pt x="206" y="7"/>
                    </a:lnTo>
                    <a:lnTo>
                      <a:pt x="158" y="0"/>
                    </a:lnTo>
                    <a:lnTo>
                      <a:pt x="114" y="7"/>
                    </a:lnTo>
                    <a:lnTo>
                      <a:pt x="71" y="24"/>
                    </a:lnTo>
                    <a:lnTo>
                      <a:pt x="40" y="54"/>
                    </a:lnTo>
                    <a:lnTo>
                      <a:pt x="12" y="106"/>
                    </a:lnTo>
                    <a:lnTo>
                      <a:pt x="0" y="157"/>
                    </a:lnTo>
                    <a:lnTo>
                      <a:pt x="3" y="211"/>
                    </a:lnTo>
                    <a:lnTo>
                      <a:pt x="12" y="265"/>
                    </a:lnTo>
                    <a:lnTo>
                      <a:pt x="32" y="317"/>
                    </a:lnTo>
                    <a:lnTo>
                      <a:pt x="58" y="363"/>
                    </a:lnTo>
                    <a:lnTo>
                      <a:pt x="101" y="404"/>
                    </a:lnTo>
                    <a:lnTo>
                      <a:pt x="147" y="442"/>
                    </a:lnTo>
                    <a:lnTo>
                      <a:pt x="202" y="475"/>
                    </a:lnTo>
                    <a:lnTo>
                      <a:pt x="258" y="501"/>
                    </a:lnTo>
                    <a:lnTo>
                      <a:pt x="313" y="517"/>
                    </a:lnTo>
                    <a:lnTo>
                      <a:pt x="359" y="517"/>
                    </a:lnTo>
                    <a:lnTo>
                      <a:pt x="392" y="505"/>
                    </a:lnTo>
                    <a:lnTo>
                      <a:pt x="414" y="475"/>
                    </a:lnTo>
                    <a:lnTo>
                      <a:pt x="432" y="434"/>
                    </a:lnTo>
                    <a:lnTo>
                      <a:pt x="438" y="404"/>
                    </a:lnTo>
                    <a:lnTo>
                      <a:pt x="438" y="381"/>
                    </a:lnTo>
                    <a:lnTo>
                      <a:pt x="484" y="415"/>
                    </a:lnTo>
                    <a:lnTo>
                      <a:pt x="520" y="434"/>
                    </a:lnTo>
                    <a:lnTo>
                      <a:pt x="560" y="442"/>
                    </a:lnTo>
                    <a:lnTo>
                      <a:pt x="592" y="434"/>
                    </a:lnTo>
                    <a:lnTo>
                      <a:pt x="606" y="415"/>
                    </a:lnTo>
                    <a:lnTo>
                      <a:pt x="601" y="391"/>
                    </a:lnTo>
                    <a:lnTo>
                      <a:pt x="590" y="373"/>
                    </a:lnTo>
                    <a:lnTo>
                      <a:pt x="563" y="361"/>
                    </a:lnTo>
                    <a:lnTo>
                      <a:pt x="524" y="350"/>
                    </a:lnTo>
                    <a:lnTo>
                      <a:pt x="494" y="342"/>
                    </a:lnTo>
                    <a:lnTo>
                      <a:pt x="464" y="327"/>
                    </a:lnTo>
                    <a:lnTo>
                      <a:pt x="440" y="307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62"/>
              <p:cNvSpPr>
                <a:spLocks/>
              </p:cNvSpPr>
              <p:nvPr/>
            </p:nvSpPr>
            <p:spPr bwMode="auto">
              <a:xfrm rot="21023681" flipH="1">
                <a:off x="3424" y="3461"/>
                <a:ext cx="328" cy="255"/>
              </a:xfrm>
              <a:custGeom>
                <a:avLst/>
                <a:gdLst>
                  <a:gd name="T0" fmla="*/ 0 w 1194"/>
                  <a:gd name="T1" fmla="*/ 5 h 897"/>
                  <a:gd name="T2" fmla="*/ 0 w 1194"/>
                  <a:gd name="T3" fmla="*/ 5 h 897"/>
                  <a:gd name="T4" fmla="*/ 0 w 1194"/>
                  <a:gd name="T5" fmla="*/ 6 h 897"/>
                  <a:gd name="T6" fmla="*/ 1 w 1194"/>
                  <a:gd name="T7" fmla="*/ 6 h 897"/>
                  <a:gd name="T8" fmla="*/ 1 w 1194"/>
                  <a:gd name="T9" fmla="*/ 6 h 897"/>
                  <a:gd name="T10" fmla="*/ 2 w 1194"/>
                  <a:gd name="T11" fmla="*/ 5 h 897"/>
                  <a:gd name="T12" fmla="*/ 3 w 1194"/>
                  <a:gd name="T13" fmla="*/ 4 h 897"/>
                  <a:gd name="T14" fmla="*/ 3 w 1194"/>
                  <a:gd name="T15" fmla="*/ 3 h 897"/>
                  <a:gd name="T16" fmla="*/ 4 w 1194"/>
                  <a:gd name="T17" fmla="*/ 3 h 897"/>
                  <a:gd name="T18" fmla="*/ 4 w 1194"/>
                  <a:gd name="T19" fmla="*/ 2 h 897"/>
                  <a:gd name="T20" fmla="*/ 5 w 1194"/>
                  <a:gd name="T21" fmla="*/ 1 h 897"/>
                  <a:gd name="T22" fmla="*/ 5 w 1194"/>
                  <a:gd name="T23" fmla="*/ 1 h 897"/>
                  <a:gd name="T24" fmla="*/ 5 w 1194"/>
                  <a:gd name="T25" fmla="*/ 2 h 897"/>
                  <a:gd name="T26" fmla="*/ 5 w 1194"/>
                  <a:gd name="T27" fmla="*/ 2 h 897"/>
                  <a:gd name="T28" fmla="*/ 6 w 1194"/>
                  <a:gd name="T29" fmla="*/ 2 h 897"/>
                  <a:gd name="T30" fmla="*/ 6 w 1194"/>
                  <a:gd name="T31" fmla="*/ 2 h 897"/>
                  <a:gd name="T32" fmla="*/ 6 w 1194"/>
                  <a:gd name="T33" fmla="*/ 2 h 897"/>
                  <a:gd name="T34" fmla="*/ 6 w 1194"/>
                  <a:gd name="T35" fmla="*/ 1 h 897"/>
                  <a:gd name="T36" fmla="*/ 6 w 1194"/>
                  <a:gd name="T37" fmla="*/ 1 h 897"/>
                  <a:gd name="T38" fmla="*/ 6 w 1194"/>
                  <a:gd name="T39" fmla="*/ 1 h 897"/>
                  <a:gd name="T40" fmla="*/ 7 w 1194"/>
                  <a:gd name="T41" fmla="*/ 1 h 897"/>
                  <a:gd name="T42" fmla="*/ 7 w 1194"/>
                  <a:gd name="T43" fmla="*/ 0 h 897"/>
                  <a:gd name="T44" fmla="*/ 7 w 1194"/>
                  <a:gd name="T45" fmla="*/ 0 h 897"/>
                  <a:gd name="T46" fmla="*/ 6 w 1194"/>
                  <a:gd name="T47" fmla="*/ 0 h 897"/>
                  <a:gd name="T48" fmla="*/ 5 w 1194"/>
                  <a:gd name="T49" fmla="*/ 1 h 897"/>
                  <a:gd name="T50" fmla="*/ 5 w 1194"/>
                  <a:gd name="T51" fmla="*/ 1 h 897"/>
                  <a:gd name="T52" fmla="*/ 4 w 1194"/>
                  <a:gd name="T53" fmla="*/ 1 h 897"/>
                  <a:gd name="T54" fmla="*/ 3 w 1194"/>
                  <a:gd name="T55" fmla="*/ 2 h 897"/>
                  <a:gd name="T56" fmla="*/ 3 w 1194"/>
                  <a:gd name="T57" fmla="*/ 3 h 897"/>
                  <a:gd name="T58" fmla="*/ 2 w 1194"/>
                  <a:gd name="T59" fmla="*/ 4 h 897"/>
                  <a:gd name="T60" fmla="*/ 2 w 1194"/>
                  <a:gd name="T61" fmla="*/ 5 h 897"/>
                  <a:gd name="T62" fmla="*/ 1 w 1194"/>
                  <a:gd name="T63" fmla="*/ 5 h 8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4" h="897">
                    <a:moveTo>
                      <a:pt x="104" y="767"/>
                    </a:moveTo>
                    <a:lnTo>
                      <a:pt x="58" y="767"/>
                    </a:lnTo>
                    <a:lnTo>
                      <a:pt x="50" y="768"/>
                    </a:lnTo>
                    <a:lnTo>
                      <a:pt x="12" y="785"/>
                    </a:lnTo>
                    <a:lnTo>
                      <a:pt x="0" y="815"/>
                    </a:lnTo>
                    <a:lnTo>
                      <a:pt x="8" y="853"/>
                    </a:lnTo>
                    <a:lnTo>
                      <a:pt x="47" y="881"/>
                    </a:lnTo>
                    <a:lnTo>
                      <a:pt x="120" y="897"/>
                    </a:lnTo>
                    <a:lnTo>
                      <a:pt x="194" y="895"/>
                    </a:lnTo>
                    <a:lnTo>
                      <a:pt x="258" y="881"/>
                    </a:lnTo>
                    <a:lnTo>
                      <a:pt x="316" y="853"/>
                    </a:lnTo>
                    <a:lnTo>
                      <a:pt x="376" y="809"/>
                    </a:lnTo>
                    <a:lnTo>
                      <a:pt x="438" y="749"/>
                    </a:lnTo>
                    <a:lnTo>
                      <a:pt x="501" y="669"/>
                    </a:lnTo>
                    <a:lnTo>
                      <a:pt x="546" y="599"/>
                    </a:lnTo>
                    <a:lnTo>
                      <a:pt x="590" y="523"/>
                    </a:lnTo>
                    <a:lnTo>
                      <a:pt x="632" y="450"/>
                    </a:lnTo>
                    <a:lnTo>
                      <a:pt x="672" y="399"/>
                    </a:lnTo>
                    <a:lnTo>
                      <a:pt x="718" y="336"/>
                    </a:lnTo>
                    <a:lnTo>
                      <a:pt x="768" y="281"/>
                    </a:lnTo>
                    <a:lnTo>
                      <a:pt x="818" y="236"/>
                    </a:lnTo>
                    <a:lnTo>
                      <a:pt x="862" y="211"/>
                    </a:lnTo>
                    <a:lnTo>
                      <a:pt x="902" y="208"/>
                    </a:lnTo>
                    <a:lnTo>
                      <a:pt x="934" y="220"/>
                    </a:lnTo>
                    <a:lnTo>
                      <a:pt x="952" y="238"/>
                    </a:lnTo>
                    <a:lnTo>
                      <a:pt x="966" y="273"/>
                    </a:lnTo>
                    <a:lnTo>
                      <a:pt x="970" y="301"/>
                    </a:lnTo>
                    <a:lnTo>
                      <a:pt x="970" y="333"/>
                    </a:lnTo>
                    <a:lnTo>
                      <a:pt x="982" y="350"/>
                    </a:lnTo>
                    <a:lnTo>
                      <a:pt x="1008" y="355"/>
                    </a:lnTo>
                    <a:lnTo>
                      <a:pt x="1028" y="342"/>
                    </a:lnTo>
                    <a:lnTo>
                      <a:pt x="1038" y="319"/>
                    </a:lnTo>
                    <a:lnTo>
                      <a:pt x="1044" y="293"/>
                    </a:lnTo>
                    <a:lnTo>
                      <a:pt x="1034" y="263"/>
                    </a:lnTo>
                    <a:lnTo>
                      <a:pt x="1018" y="220"/>
                    </a:lnTo>
                    <a:lnTo>
                      <a:pt x="1012" y="197"/>
                    </a:lnTo>
                    <a:lnTo>
                      <a:pt x="1018" y="167"/>
                    </a:lnTo>
                    <a:lnTo>
                      <a:pt x="1030" y="138"/>
                    </a:lnTo>
                    <a:lnTo>
                      <a:pt x="1064" y="108"/>
                    </a:lnTo>
                    <a:lnTo>
                      <a:pt x="1094" y="92"/>
                    </a:lnTo>
                    <a:lnTo>
                      <a:pt x="1136" y="83"/>
                    </a:lnTo>
                    <a:lnTo>
                      <a:pt x="1182" y="70"/>
                    </a:lnTo>
                    <a:lnTo>
                      <a:pt x="1174" y="73"/>
                    </a:lnTo>
                    <a:lnTo>
                      <a:pt x="1194" y="56"/>
                    </a:lnTo>
                    <a:lnTo>
                      <a:pt x="1192" y="38"/>
                    </a:lnTo>
                    <a:lnTo>
                      <a:pt x="1162" y="16"/>
                    </a:lnTo>
                    <a:lnTo>
                      <a:pt x="1098" y="0"/>
                    </a:lnTo>
                    <a:lnTo>
                      <a:pt x="1028" y="10"/>
                    </a:lnTo>
                    <a:lnTo>
                      <a:pt x="966" y="37"/>
                    </a:lnTo>
                    <a:lnTo>
                      <a:pt x="919" y="84"/>
                    </a:lnTo>
                    <a:lnTo>
                      <a:pt x="886" y="116"/>
                    </a:lnTo>
                    <a:lnTo>
                      <a:pt x="836" y="143"/>
                    </a:lnTo>
                    <a:lnTo>
                      <a:pt x="776" y="175"/>
                    </a:lnTo>
                    <a:lnTo>
                      <a:pt x="720" y="220"/>
                    </a:lnTo>
                    <a:lnTo>
                      <a:pt x="660" y="279"/>
                    </a:lnTo>
                    <a:lnTo>
                      <a:pt x="596" y="344"/>
                    </a:lnTo>
                    <a:lnTo>
                      <a:pt x="550" y="409"/>
                    </a:lnTo>
                    <a:lnTo>
                      <a:pt x="504" y="480"/>
                    </a:lnTo>
                    <a:lnTo>
                      <a:pt x="450" y="555"/>
                    </a:lnTo>
                    <a:lnTo>
                      <a:pt x="395" y="624"/>
                    </a:lnTo>
                    <a:lnTo>
                      <a:pt x="340" y="679"/>
                    </a:lnTo>
                    <a:lnTo>
                      <a:pt x="278" y="724"/>
                    </a:lnTo>
                    <a:lnTo>
                      <a:pt x="208" y="755"/>
                    </a:lnTo>
                    <a:lnTo>
                      <a:pt x="140" y="763"/>
                    </a:lnTo>
                    <a:lnTo>
                      <a:pt x="104" y="767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63"/>
              <p:cNvSpPr>
                <a:spLocks/>
              </p:cNvSpPr>
              <p:nvPr/>
            </p:nvSpPr>
            <p:spPr bwMode="auto">
              <a:xfrm rot="262047" flipH="1">
                <a:off x="3420" y="3662"/>
                <a:ext cx="363" cy="274"/>
              </a:xfrm>
              <a:custGeom>
                <a:avLst/>
                <a:gdLst>
                  <a:gd name="T0" fmla="*/ 2 w 1186"/>
                  <a:gd name="T1" fmla="*/ 1 h 948"/>
                  <a:gd name="T2" fmla="*/ 1 w 1186"/>
                  <a:gd name="T3" fmla="*/ 0 h 948"/>
                  <a:gd name="T4" fmla="*/ 1 w 1186"/>
                  <a:gd name="T5" fmla="*/ 0 h 948"/>
                  <a:gd name="T6" fmla="*/ 0 w 1186"/>
                  <a:gd name="T7" fmla="*/ 0 h 948"/>
                  <a:gd name="T8" fmla="*/ 0 w 1186"/>
                  <a:gd name="T9" fmla="*/ 0 h 948"/>
                  <a:gd name="T10" fmla="*/ 0 w 1186"/>
                  <a:gd name="T11" fmla="*/ 1 h 948"/>
                  <a:gd name="T12" fmla="*/ 0 w 1186"/>
                  <a:gd name="T13" fmla="*/ 1 h 948"/>
                  <a:gd name="T14" fmla="*/ 1 w 1186"/>
                  <a:gd name="T15" fmla="*/ 1 h 948"/>
                  <a:gd name="T16" fmla="*/ 1 w 1186"/>
                  <a:gd name="T17" fmla="*/ 2 h 948"/>
                  <a:gd name="T18" fmla="*/ 2 w 1186"/>
                  <a:gd name="T19" fmla="*/ 2 h 948"/>
                  <a:gd name="T20" fmla="*/ 2 w 1186"/>
                  <a:gd name="T21" fmla="*/ 3 h 948"/>
                  <a:gd name="T22" fmla="*/ 3 w 1186"/>
                  <a:gd name="T23" fmla="*/ 3 h 948"/>
                  <a:gd name="T24" fmla="*/ 4 w 1186"/>
                  <a:gd name="T25" fmla="*/ 3 h 948"/>
                  <a:gd name="T26" fmla="*/ 5 w 1186"/>
                  <a:gd name="T27" fmla="*/ 4 h 948"/>
                  <a:gd name="T28" fmla="*/ 6 w 1186"/>
                  <a:gd name="T29" fmla="*/ 4 h 948"/>
                  <a:gd name="T30" fmla="*/ 7 w 1186"/>
                  <a:gd name="T31" fmla="*/ 5 h 948"/>
                  <a:gd name="T32" fmla="*/ 8 w 1186"/>
                  <a:gd name="T33" fmla="*/ 5 h 948"/>
                  <a:gd name="T34" fmla="*/ 8 w 1186"/>
                  <a:gd name="T35" fmla="*/ 6 h 948"/>
                  <a:gd name="T36" fmla="*/ 9 w 1186"/>
                  <a:gd name="T37" fmla="*/ 6 h 948"/>
                  <a:gd name="T38" fmla="*/ 9 w 1186"/>
                  <a:gd name="T39" fmla="*/ 6 h 948"/>
                  <a:gd name="T40" fmla="*/ 9 w 1186"/>
                  <a:gd name="T41" fmla="*/ 7 h 948"/>
                  <a:gd name="T42" fmla="*/ 9 w 1186"/>
                  <a:gd name="T43" fmla="*/ 7 h 948"/>
                  <a:gd name="T44" fmla="*/ 10 w 1186"/>
                  <a:gd name="T45" fmla="*/ 7 h 948"/>
                  <a:gd name="T46" fmla="*/ 10 w 1186"/>
                  <a:gd name="T47" fmla="*/ 7 h 948"/>
                  <a:gd name="T48" fmla="*/ 10 w 1186"/>
                  <a:gd name="T49" fmla="*/ 6 h 948"/>
                  <a:gd name="T50" fmla="*/ 10 w 1186"/>
                  <a:gd name="T51" fmla="*/ 6 h 948"/>
                  <a:gd name="T52" fmla="*/ 10 w 1186"/>
                  <a:gd name="T53" fmla="*/ 6 h 948"/>
                  <a:gd name="T54" fmla="*/ 10 w 1186"/>
                  <a:gd name="T55" fmla="*/ 6 h 948"/>
                  <a:gd name="T56" fmla="*/ 10 w 1186"/>
                  <a:gd name="T57" fmla="*/ 6 h 948"/>
                  <a:gd name="T58" fmla="*/ 10 w 1186"/>
                  <a:gd name="T59" fmla="*/ 6 h 948"/>
                  <a:gd name="T60" fmla="*/ 10 w 1186"/>
                  <a:gd name="T61" fmla="*/ 6 h 948"/>
                  <a:gd name="T62" fmla="*/ 10 w 1186"/>
                  <a:gd name="T63" fmla="*/ 6 h 948"/>
                  <a:gd name="T64" fmla="*/ 9 w 1186"/>
                  <a:gd name="T65" fmla="*/ 6 h 948"/>
                  <a:gd name="T66" fmla="*/ 9 w 1186"/>
                  <a:gd name="T67" fmla="*/ 5 h 948"/>
                  <a:gd name="T68" fmla="*/ 9 w 1186"/>
                  <a:gd name="T69" fmla="*/ 5 h 948"/>
                  <a:gd name="T70" fmla="*/ 9 w 1186"/>
                  <a:gd name="T71" fmla="*/ 5 h 948"/>
                  <a:gd name="T72" fmla="*/ 10 w 1186"/>
                  <a:gd name="T73" fmla="*/ 5 h 948"/>
                  <a:gd name="T74" fmla="*/ 10 w 1186"/>
                  <a:gd name="T75" fmla="*/ 5 h 948"/>
                  <a:gd name="T76" fmla="*/ 10 w 1186"/>
                  <a:gd name="T77" fmla="*/ 5 h 948"/>
                  <a:gd name="T78" fmla="*/ 10 w 1186"/>
                  <a:gd name="T79" fmla="*/ 5 h 948"/>
                  <a:gd name="T80" fmla="*/ 9 w 1186"/>
                  <a:gd name="T81" fmla="*/ 5 h 948"/>
                  <a:gd name="T82" fmla="*/ 9 w 1186"/>
                  <a:gd name="T83" fmla="*/ 5 h 948"/>
                  <a:gd name="T84" fmla="*/ 9 w 1186"/>
                  <a:gd name="T85" fmla="*/ 5 h 948"/>
                  <a:gd name="T86" fmla="*/ 9 w 1186"/>
                  <a:gd name="T87" fmla="*/ 5 h 948"/>
                  <a:gd name="T88" fmla="*/ 9 w 1186"/>
                  <a:gd name="T89" fmla="*/ 5 h 948"/>
                  <a:gd name="T90" fmla="*/ 9 w 1186"/>
                  <a:gd name="T91" fmla="*/ 5 h 948"/>
                  <a:gd name="T92" fmla="*/ 9 w 1186"/>
                  <a:gd name="T93" fmla="*/ 5 h 948"/>
                  <a:gd name="T94" fmla="*/ 8 w 1186"/>
                  <a:gd name="T95" fmla="*/ 5 h 948"/>
                  <a:gd name="T96" fmla="*/ 8 w 1186"/>
                  <a:gd name="T97" fmla="*/ 5 h 948"/>
                  <a:gd name="T98" fmla="*/ 7 w 1186"/>
                  <a:gd name="T99" fmla="*/ 4 h 948"/>
                  <a:gd name="T100" fmla="*/ 6 w 1186"/>
                  <a:gd name="T101" fmla="*/ 4 h 948"/>
                  <a:gd name="T102" fmla="*/ 6 w 1186"/>
                  <a:gd name="T103" fmla="*/ 3 h 948"/>
                  <a:gd name="T104" fmla="*/ 5 w 1186"/>
                  <a:gd name="T105" fmla="*/ 3 h 948"/>
                  <a:gd name="T106" fmla="*/ 4 w 1186"/>
                  <a:gd name="T107" fmla="*/ 3 h 948"/>
                  <a:gd name="T108" fmla="*/ 4 w 1186"/>
                  <a:gd name="T109" fmla="*/ 2 h 948"/>
                  <a:gd name="T110" fmla="*/ 3 w 1186"/>
                  <a:gd name="T111" fmla="*/ 1 h 948"/>
                  <a:gd name="T112" fmla="*/ 2 w 1186"/>
                  <a:gd name="T113" fmla="*/ 1 h 948"/>
                  <a:gd name="T114" fmla="*/ 2 w 1186"/>
                  <a:gd name="T115" fmla="*/ 1 h 948"/>
                  <a:gd name="T116" fmla="*/ 2 w 1186"/>
                  <a:gd name="T117" fmla="*/ 1 h 9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186" h="948">
                    <a:moveTo>
                      <a:pt x="168" y="86"/>
                    </a:moveTo>
                    <a:lnTo>
                      <a:pt x="138" y="30"/>
                    </a:lnTo>
                    <a:lnTo>
                      <a:pt x="93" y="0"/>
                    </a:lnTo>
                    <a:lnTo>
                      <a:pt x="44" y="5"/>
                    </a:lnTo>
                    <a:lnTo>
                      <a:pt x="11" y="32"/>
                    </a:lnTo>
                    <a:lnTo>
                      <a:pt x="0" y="86"/>
                    </a:lnTo>
                    <a:lnTo>
                      <a:pt x="14" y="132"/>
                    </a:lnTo>
                    <a:lnTo>
                      <a:pt x="48" y="180"/>
                    </a:lnTo>
                    <a:lnTo>
                      <a:pt x="101" y="241"/>
                    </a:lnTo>
                    <a:lnTo>
                      <a:pt x="166" y="294"/>
                    </a:lnTo>
                    <a:lnTo>
                      <a:pt x="242" y="356"/>
                    </a:lnTo>
                    <a:lnTo>
                      <a:pt x="334" y="423"/>
                    </a:lnTo>
                    <a:lnTo>
                      <a:pt x="424" y="477"/>
                    </a:lnTo>
                    <a:lnTo>
                      <a:pt x="574" y="571"/>
                    </a:lnTo>
                    <a:lnTo>
                      <a:pt x="702" y="637"/>
                    </a:lnTo>
                    <a:lnTo>
                      <a:pt x="840" y="718"/>
                    </a:lnTo>
                    <a:lnTo>
                      <a:pt x="908" y="762"/>
                    </a:lnTo>
                    <a:lnTo>
                      <a:pt x="944" y="810"/>
                    </a:lnTo>
                    <a:lnTo>
                      <a:pt x="957" y="857"/>
                    </a:lnTo>
                    <a:lnTo>
                      <a:pt x="972" y="900"/>
                    </a:lnTo>
                    <a:lnTo>
                      <a:pt x="998" y="932"/>
                    </a:lnTo>
                    <a:lnTo>
                      <a:pt x="1044" y="948"/>
                    </a:lnTo>
                    <a:lnTo>
                      <a:pt x="1095" y="941"/>
                    </a:lnTo>
                    <a:lnTo>
                      <a:pt x="1140" y="936"/>
                    </a:lnTo>
                    <a:lnTo>
                      <a:pt x="1176" y="924"/>
                    </a:lnTo>
                    <a:lnTo>
                      <a:pt x="1186" y="894"/>
                    </a:lnTo>
                    <a:lnTo>
                      <a:pt x="1164" y="870"/>
                    </a:lnTo>
                    <a:lnTo>
                      <a:pt x="1116" y="870"/>
                    </a:lnTo>
                    <a:lnTo>
                      <a:pt x="1140" y="857"/>
                    </a:lnTo>
                    <a:lnTo>
                      <a:pt x="1146" y="840"/>
                    </a:lnTo>
                    <a:lnTo>
                      <a:pt x="1134" y="818"/>
                    </a:lnTo>
                    <a:lnTo>
                      <a:pt x="1098" y="813"/>
                    </a:lnTo>
                    <a:lnTo>
                      <a:pt x="1054" y="816"/>
                    </a:lnTo>
                    <a:lnTo>
                      <a:pt x="1036" y="796"/>
                    </a:lnTo>
                    <a:lnTo>
                      <a:pt x="1058" y="770"/>
                    </a:lnTo>
                    <a:lnTo>
                      <a:pt x="1087" y="734"/>
                    </a:lnTo>
                    <a:lnTo>
                      <a:pt x="1110" y="713"/>
                    </a:lnTo>
                    <a:lnTo>
                      <a:pt x="1122" y="683"/>
                    </a:lnTo>
                    <a:lnTo>
                      <a:pt x="1120" y="664"/>
                    </a:lnTo>
                    <a:lnTo>
                      <a:pt x="1101" y="647"/>
                    </a:lnTo>
                    <a:lnTo>
                      <a:pt x="1076" y="647"/>
                    </a:lnTo>
                    <a:lnTo>
                      <a:pt x="1050" y="659"/>
                    </a:lnTo>
                    <a:lnTo>
                      <a:pt x="1038" y="680"/>
                    </a:lnTo>
                    <a:lnTo>
                      <a:pt x="1032" y="707"/>
                    </a:lnTo>
                    <a:lnTo>
                      <a:pt x="1022" y="735"/>
                    </a:lnTo>
                    <a:lnTo>
                      <a:pt x="1002" y="743"/>
                    </a:lnTo>
                    <a:lnTo>
                      <a:pt x="982" y="743"/>
                    </a:lnTo>
                    <a:lnTo>
                      <a:pt x="938" y="718"/>
                    </a:lnTo>
                    <a:lnTo>
                      <a:pt x="886" y="680"/>
                    </a:lnTo>
                    <a:lnTo>
                      <a:pt x="813" y="628"/>
                    </a:lnTo>
                    <a:lnTo>
                      <a:pt x="732" y="569"/>
                    </a:lnTo>
                    <a:lnTo>
                      <a:pt x="656" y="518"/>
                    </a:lnTo>
                    <a:lnTo>
                      <a:pt x="566" y="450"/>
                    </a:lnTo>
                    <a:lnTo>
                      <a:pt x="494" y="382"/>
                    </a:lnTo>
                    <a:lnTo>
                      <a:pt x="416" y="306"/>
                    </a:lnTo>
                    <a:lnTo>
                      <a:pt x="320" y="230"/>
                    </a:lnTo>
                    <a:lnTo>
                      <a:pt x="248" y="179"/>
                    </a:lnTo>
                    <a:lnTo>
                      <a:pt x="198" y="130"/>
                    </a:lnTo>
                    <a:lnTo>
                      <a:pt x="168" y="86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64"/>
              <p:cNvSpPr>
                <a:spLocks/>
              </p:cNvSpPr>
              <p:nvPr/>
            </p:nvSpPr>
            <p:spPr bwMode="auto">
              <a:xfrm flipH="1">
                <a:off x="3759" y="3826"/>
                <a:ext cx="73" cy="257"/>
              </a:xfrm>
              <a:custGeom>
                <a:avLst/>
                <a:gdLst>
                  <a:gd name="T0" fmla="*/ 0 w 337"/>
                  <a:gd name="T1" fmla="*/ 0 h 1145"/>
                  <a:gd name="T2" fmla="*/ 0 w 337"/>
                  <a:gd name="T3" fmla="*/ 0 h 1145"/>
                  <a:gd name="T4" fmla="*/ 0 w 337"/>
                  <a:gd name="T5" fmla="*/ 0 h 1145"/>
                  <a:gd name="T6" fmla="*/ 0 w 337"/>
                  <a:gd name="T7" fmla="*/ 0 h 1145"/>
                  <a:gd name="T8" fmla="*/ 0 w 337"/>
                  <a:gd name="T9" fmla="*/ 0 h 1145"/>
                  <a:gd name="T10" fmla="*/ 1 w 337"/>
                  <a:gd name="T11" fmla="*/ 0 h 1145"/>
                  <a:gd name="T12" fmla="*/ 1 w 337"/>
                  <a:gd name="T13" fmla="*/ 0 h 1145"/>
                  <a:gd name="T14" fmla="*/ 1 w 337"/>
                  <a:gd name="T15" fmla="*/ 0 h 1145"/>
                  <a:gd name="T16" fmla="*/ 1 w 337"/>
                  <a:gd name="T17" fmla="*/ 0 h 1145"/>
                  <a:gd name="T18" fmla="*/ 1 w 337"/>
                  <a:gd name="T19" fmla="*/ 0 h 1145"/>
                  <a:gd name="T20" fmla="*/ 0 w 337"/>
                  <a:gd name="T21" fmla="*/ 0 h 1145"/>
                  <a:gd name="T22" fmla="*/ 0 w 337"/>
                  <a:gd name="T23" fmla="*/ 0 h 1145"/>
                  <a:gd name="T24" fmla="*/ 0 w 337"/>
                  <a:gd name="T25" fmla="*/ 1 h 1145"/>
                  <a:gd name="T26" fmla="*/ 0 w 337"/>
                  <a:gd name="T27" fmla="*/ 1 h 1145"/>
                  <a:gd name="T28" fmla="*/ 0 w 337"/>
                  <a:gd name="T29" fmla="*/ 1 h 1145"/>
                  <a:gd name="T30" fmla="*/ 0 w 337"/>
                  <a:gd name="T31" fmla="*/ 1 h 1145"/>
                  <a:gd name="T32" fmla="*/ 0 w 337"/>
                  <a:gd name="T33" fmla="*/ 1 h 1145"/>
                  <a:gd name="T34" fmla="*/ 0 w 337"/>
                  <a:gd name="T35" fmla="*/ 1 h 1145"/>
                  <a:gd name="T36" fmla="*/ 0 w 337"/>
                  <a:gd name="T37" fmla="*/ 1 h 1145"/>
                  <a:gd name="T38" fmla="*/ 0 w 337"/>
                  <a:gd name="T39" fmla="*/ 2 h 1145"/>
                  <a:gd name="T40" fmla="*/ 0 w 337"/>
                  <a:gd name="T41" fmla="*/ 2 h 1145"/>
                  <a:gd name="T42" fmla="*/ 1 w 337"/>
                  <a:gd name="T43" fmla="*/ 2 h 1145"/>
                  <a:gd name="T44" fmla="*/ 1 w 337"/>
                  <a:gd name="T45" fmla="*/ 2 h 1145"/>
                  <a:gd name="T46" fmla="*/ 1 w 337"/>
                  <a:gd name="T47" fmla="*/ 2 h 1145"/>
                  <a:gd name="T48" fmla="*/ 1 w 337"/>
                  <a:gd name="T49" fmla="*/ 2 h 1145"/>
                  <a:gd name="T50" fmla="*/ 1 w 337"/>
                  <a:gd name="T51" fmla="*/ 2 h 1145"/>
                  <a:gd name="T52" fmla="*/ 1 w 337"/>
                  <a:gd name="T53" fmla="*/ 2 h 1145"/>
                  <a:gd name="T54" fmla="*/ 1 w 337"/>
                  <a:gd name="T55" fmla="*/ 2 h 1145"/>
                  <a:gd name="T56" fmla="*/ 1 w 337"/>
                  <a:gd name="T57" fmla="*/ 2 h 1145"/>
                  <a:gd name="T58" fmla="*/ 0 w 337"/>
                  <a:gd name="T59" fmla="*/ 3 h 1145"/>
                  <a:gd name="T60" fmla="*/ 0 w 337"/>
                  <a:gd name="T61" fmla="*/ 3 h 1145"/>
                  <a:gd name="T62" fmla="*/ 0 w 337"/>
                  <a:gd name="T63" fmla="*/ 3 h 1145"/>
                  <a:gd name="T64" fmla="*/ 0 w 337"/>
                  <a:gd name="T65" fmla="*/ 3 h 1145"/>
                  <a:gd name="T66" fmla="*/ 0 w 337"/>
                  <a:gd name="T67" fmla="*/ 3 h 1145"/>
                  <a:gd name="T68" fmla="*/ 0 w 337"/>
                  <a:gd name="T69" fmla="*/ 3 h 1145"/>
                  <a:gd name="T70" fmla="*/ 0 w 337"/>
                  <a:gd name="T71" fmla="*/ 3 h 1145"/>
                  <a:gd name="T72" fmla="*/ 0 w 337"/>
                  <a:gd name="T73" fmla="*/ 3 h 1145"/>
                  <a:gd name="T74" fmla="*/ 0 w 337"/>
                  <a:gd name="T75" fmla="*/ 3 h 1145"/>
                  <a:gd name="T76" fmla="*/ 0 w 337"/>
                  <a:gd name="T77" fmla="*/ 2 h 1145"/>
                  <a:gd name="T78" fmla="*/ 0 w 337"/>
                  <a:gd name="T79" fmla="*/ 2 h 1145"/>
                  <a:gd name="T80" fmla="*/ 0 w 337"/>
                  <a:gd name="T81" fmla="*/ 2 h 1145"/>
                  <a:gd name="T82" fmla="*/ 0 w 337"/>
                  <a:gd name="T83" fmla="*/ 2 h 1145"/>
                  <a:gd name="T84" fmla="*/ 0 w 337"/>
                  <a:gd name="T85" fmla="*/ 2 h 1145"/>
                  <a:gd name="T86" fmla="*/ 1 w 337"/>
                  <a:gd name="T87" fmla="*/ 2 h 1145"/>
                  <a:gd name="T88" fmla="*/ 0 w 337"/>
                  <a:gd name="T89" fmla="*/ 2 h 1145"/>
                  <a:gd name="T90" fmla="*/ 0 w 337"/>
                  <a:gd name="T91" fmla="*/ 2 h 1145"/>
                  <a:gd name="T92" fmla="*/ 0 w 337"/>
                  <a:gd name="T93" fmla="*/ 2 h 1145"/>
                  <a:gd name="T94" fmla="*/ 0 w 337"/>
                  <a:gd name="T95" fmla="*/ 2 h 1145"/>
                  <a:gd name="T96" fmla="*/ 0 w 337"/>
                  <a:gd name="T97" fmla="*/ 1 h 1145"/>
                  <a:gd name="T98" fmla="*/ 0 w 337"/>
                  <a:gd name="T99" fmla="*/ 1 h 1145"/>
                  <a:gd name="T100" fmla="*/ 0 w 337"/>
                  <a:gd name="T101" fmla="*/ 1 h 1145"/>
                  <a:gd name="T102" fmla="*/ 0 w 337"/>
                  <a:gd name="T103" fmla="*/ 1 h 1145"/>
                  <a:gd name="T104" fmla="*/ 0 w 337"/>
                  <a:gd name="T105" fmla="*/ 1 h 1145"/>
                  <a:gd name="T106" fmla="*/ 0 w 337"/>
                  <a:gd name="T107" fmla="*/ 1 h 1145"/>
                  <a:gd name="T108" fmla="*/ 0 w 337"/>
                  <a:gd name="T109" fmla="*/ 0 h 1145"/>
                  <a:gd name="T110" fmla="*/ 0 w 337"/>
                  <a:gd name="T111" fmla="*/ 0 h 1145"/>
                  <a:gd name="T112" fmla="*/ 0 w 337"/>
                  <a:gd name="T113" fmla="*/ 0 h 114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7" h="1145">
                    <a:moveTo>
                      <a:pt x="81" y="141"/>
                    </a:moveTo>
                    <a:lnTo>
                      <a:pt x="121" y="63"/>
                    </a:lnTo>
                    <a:lnTo>
                      <a:pt x="157" y="17"/>
                    </a:lnTo>
                    <a:lnTo>
                      <a:pt x="193" y="0"/>
                    </a:lnTo>
                    <a:lnTo>
                      <a:pt x="227" y="0"/>
                    </a:lnTo>
                    <a:lnTo>
                      <a:pt x="265" y="17"/>
                    </a:lnTo>
                    <a:lnTo>
                      <a:pt x="283" y="38"/>
                    </a:lnTo>
                    <a:lnTo>
                      <a:pt x="295" y="78"/>
                    </a:lnTo>
                    <a:lnTo>
                      <a:pt x="291" y="117"/>
                    </a:lnTo>
                    <a:lnTo>
                      <a:pt x="265" y="155"/>
                    </a:lnTo>
                    <a:lnTo>
                      <a:pt x="225" y="192"/>
                    </a:lnTo>
                    <a:lnTo>
                      <a:pt x="182" y="226"/>
                    </a:lnTo>
                    <a:lnTo>
                      <a:pt x="147" y="272"/>
                    </a:lnTo>
                    <a:lnTo>
                      <a:pt x="119" y="315"/>
                    </a:lnTo>
                    <a:lnTo>
                      <a:pt x="98" y="370"/>
                    </a:lnTo>
                    <a:lnTo>
                      <a:pt x="90" y="404"/>
                    </a:lnTo>
                    <a:lnTo>
                      <a:pt x="93" y="426"/>
                    </a:lnTo>
                    <a:lnTo>
                      <a:pt x="117" y="451"/>
                    </a:lnTo>
                    <a:lnTo>
                      <a:pt x="173" y="514"/>
                    </a:lnTo>
                    <a:lnTo>
                      <a:pt x="211" y="580"/>
                    </a:lnTo>
                    <a:lnTo>
                      <a:pt x="237" y="640"/>
                    </a:lnTo>
                    <a:lnTo>
                      <a:pt x="261" y="720"/>
                    </a:lnTo>
                    <a:lnTo>
                      <a:pt x="279" y="814"/>
                    </a:lnTo>
                    <a:lnTo>
                      <a:pt x="293" y="863"/>
                    </a:lnTo>
                    <a:lnTo>
                      <a:pt x="321" y="894"/>
                    </a:lnTo>
                    <a:lnTo>
                      <a:pt x="337" y="947"/>
                    </a:lnTo>
                    <a:lnTo>
                      <a:pt x="331" y="980"/>
                    </a:lnTo>
                    <a:lnTo>
                      <a:pt x="310" y="1002"/>
                    </a:lnTo>
                    <a:lnTo>
                      <a:pt x="261" y="1016"/>
                    </a:lnTo>
                    <a:lnTo>
                      <a:pt x="185" y="1045"/>
                    </a:lnTo>
                    <a:lnTo>
                      <a:pt x="128" y="1072"/>
                    </a:lnTo>
                    <a:lnTo>
                      <a:pt x="106" y="1092"/>
                    </a:lnTo>
                    <a:lnTo>
                      <a:pt x="89" y="1129"/>
                    </a:lnTo>
                    <a:lnTo>
                      <a:pt x="71" y="1143"/>
                    </a:lnTo>
                    <a:lnTo>
                      <a:pt x="38" y="1145"/>
                    </a:lnTo>
                    <a:lnTo>
                      <a:pt x="11" y="1124"/>
                    </a:lnTo>
                    <a:lnTo>
                      <a:pt x="0" y="1080"/>
                    </a:lnTo>
                    <a:lnTo>
                      <a:pt x="13" y="1053"/>
                    </a:lnTo>
                    <a:lnTo>
                      <a:pt x="46" y="1021"/>
                    </a:lnTo>
                    <a:lnTo>
                      <a:pt x="111" y="994"/>
                    </a:lnTo>
                    <a:lnTo>
                      <a:pt x="177" y="972"/>
                    </a:lnTo>
                    <a:lnTo>
                      <a:pt x="225" y="948"/>
                    </a:lnTo>
                    <a:lnTo>
                      <a:pt x="242" y="920"/>
                    </a:lnTo>
                    <a:lnTo>
                      <a:pt x="253" y="890"/>
                    </a:lnTo>
                    <a:lnTo>
                      <a:pt x="245" y="850"/>
                    </a:lnTo>
                    <a:lnTo>
                      <a:pt x="212" y="776"/>
                    </a:lnTo>
                    <a:lnTo>
                      <a:pt x="181" y="696"/>
                    </a:lnTo>
                    <a:lnTo>
                      <a:pt x="144" y="616"/>
                    </a:lnTo>
                    <a:lnTo>
                      <a:pt x="95" y="550"/>
                    </a:lnTo>
                    <a:lnTo>
                      <a:pt x="53" y="496"/>
                    </a:lnTo>
                    <a:lnTo>
                      <a:pt x="27" y="450"/>
                    </a:lnTo>
                    <a:lnTo>
                      <a:pt x="13" y="404"/>
                    </a:lnTo>
                    <a:lnTo>
                      <a:pt x="13" y="344"/>
                    </a:lnTo>
                    <a:lnTo>
                      <a:pt x="29" y="277"/>
                    </a:lnTo>
                    <a:lnTo>
                      <a:pt x="55" y="215"/>
                    </a:lnTo>
                    <a:lnTo>
                      <a:pt x="73" y="163"/>
                    </a:lnTo>
                    <a:lnTo>
                      <a:pt x="81" y="141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65"/>
              <p:cNvSpPr>
                <a:spLocks/>
              </p:cNvSpPr>
              <p:nvPr/>
            </p:nvSpPr>
            <p:spPr bwMode="auto">
              <a:xfrm flipH="1">
                <a:off x="3650" y="3829"/>
                <a:ext cx="122" cy="224"/>
              </a:xfrm>
              <a:custGeom>
                <a:avLst/>
                <a:gdLst>
                  <a:gd name="T0" fmla="*/ 1 w 560"/>
                  <a:gd name="T1" fmla="*/ 0 h 996"/>
                  <a:gd name="T2" fmla="*/ 0 w 560"/>
                  <a:gd name="T3" fmla="*/ 0 h 996"/>
                  <a:gd name="T4" fmla="*/ 0 w 560"/>
                  <a:gd name="T5" fmla="*/ 0 h 996"/>
                  <a:gd name="T6" fmla="*/ 0 w 560"/>
                  <a:gd name="T7" fmla="*/ 0 h 996"/>
                  <a:gd name="T8" fmla="*/ 0 w 560"/>
                  <a:gd name="T9" fmla="*/ 0 h 996"/>
                  <a:gd name="T10" fmla="*/ 0 w 560"/>
                  <a:gd name="T11" fmla="*/ 0 h 996"/>
                  <a:gd name="T12" fmla="*/ 0 w 560"/>
                  <a:gd name="T13" fmla="*/ 0 h 996"/>
                  <a:gd name="T14" fmla="*/ 0 w 560"/>
                  <a:gd name="T15" fmla="*/ 0 h 996"/>
                  <a:gd name="T16" fmla="*/ 0 w 560"/>
                  <a:gd name="T17" fmla="*/ 0 h 996"/>
                  <a:gd name="T18" fmla="*/ 0 w 560"/>
                  <a:gd name="T19" fmla="*/ 0 h 996"/>
                  <a:gd name="T20" fmla="*/ 0 w 560"/>
                  <a:gd name="T21" fmla="*/ 1 h 996"/>
                  <a:gd name="T22" fmla="*/ 0 w 560"/>
                  <a:gd name="T23" fmla="*/ 1 h 996"/>
                  <a:gd name="T24" fmla="*/ 1 w 560"/>
                  <a:gd name="T25" fmla="*/ 1 h 996"/>
                  <a:gd name="T26" fmla="*/ 1 w 560"/>
                  <a:gd name="T27" fmla="*/ 1 h 996"/>
                  <a:gd name="T28" fmla="*/ 1 w 560"/>
                  <a:gd name="T29" fmla="*/ 1 h 996"/>
                  <a:gd name="T30" fmla="*/ 0 w 560"/>
                  <a:gd name="T31" fmla="*/ 1 h 996"/>
                  <a:gd name="T32" fmla="*/ 0 w 560"/>
                  <a:gd name="T33" fmla="*/ 1 h 996"/>
                  <a:gd name="T34" fmla="*/ 0 w 560"/>
                  <a:gd name="T35" fmla="*/ 1 h 996"/>
                  <a:gd name="T36" fmla="*/ 0 w 560"/>
                  <a:gd name="T37" fmla="*/ 2 h 996"/>
                  <a:gd name="T38" fmla="*/ 0 w 560"/>
                  <a:gd name="T39" fmla="*/ 2 h 996"/>
                  <a:gd name="T40" fmla="*/ 0 w 560"/>
                  <a:gd name="T41" fmla="*/ 2 h 996"/>
                  <a:gd name="T42" fmla="*/ 0 w 560"/>
                  <a:gd name="T43" fmla="*/ 2 h 996"/>
                  <a:gd name="T44" fmla="*/ 0 w 560"/>
                  <a:gd name="T45" fmla="*/ 2 h 996"/>
                  <a:gd name="T46" fmla="*/ 0 w 560"/>
                  <a:gd name="T47" fmla="*/ 2 h 996"/>
                  <a:gd name="T48" fmla="*/ 0 w 560"/>
                  <a:gd name="T49" fmla="*/ 2 h 996"/>
                  <a:gd name="T50" fmla="*/ 0 w 560"/>
                  <a:gd name="T51" fmla="*/ 2 h 996"/>
                  <a:gd name="T52" fmla="*/ 1 w 560"/>
                  <a:gd name="T53" fmla="*/ 2 h 996"/>
                  <a:gd name="T54" fmla="*/ 1 w 560"/>
                  <a:gd name="T55" fmla="*/ 2 h 996"/>
                  <a:gd name="T56" fmla="*/ 1 w 560"/>
                  <a:gd name="T57" fmla="*/ 2 h 996"/>
                  <a:gd name="T58" fmla="*/ 1 w 560"/>
                  <a:gd name="T59" fmla="*/ 2 h 996"/>
                  <a:gd name="T60" fmla="*/ 1 w 560"/>
                  <a:gd name="T61" fmla="*/ 2 h 996"/>
                  <a:gd name="T62" fmla="*/ 1 w 560"/>
                  <a:gd name="T63" fmla="*/ 2 h 996"/>
                  <a:gd name="T64" fmla="*/ 1 w 560"/>
                  <a:gd name="T65" fmla="*/ 2 h 996"/>
                  <a:gd name="T66" fmla="*/ 1 w 560"/>
                  <a:gd name="T67" fmla="*/ 2 h 996"/>
                  <a:gd name="T68" fmla="*/ 1 w 560"/>
                  <a:gd name="T69" fmla="*/ 2 h 996"/>
                  <a:gd name="T70" fmla="*/ 1 w 560"/>
                  <a:gd name="T71" fmla="*/ 2 h 996"/>
                  <a:gd name="T72" fmla="*/ 1 w 560"/>
                  <a:gd name="T73" fmla="*/ 2 h 996"/>
                  <a:gd name="T74" fmla="*/ 1 w 560"/>
                  <a:gd name="T75" fmla="*/ 2 h 996"/>
                  <a:gd name="T76" fmla="*/ 1 w 560"/>
                  <a:gd name="T77" fmla="*/ 2 h 996"/>
                  <a:gd name="T78" fmla="*/ 1 w 560"/>
                  <a:gd name="T79" fmla="*/ 2 h 996"/>
                  <a:gd name="T80" fmla="*/ 1 w 560"/>
                  <a:gd name="T81" fmla="*/ 2 h 996"/>
                  <a:gd name="T82" fmla="*/ 1 w 560"/>
                  <a:gd name="T83" fmla="*/ 2 h 996"/>
                  <a:gd name="T84" fmla="*/ 1 w 560"/>
                  <a:gd name="T85" fmla="*/ 2 h 996"/>
                  <a:gd name="T86" fmla="*/ 1 w 560"/>
                  <a:gd name="T87" fmla="*/ 2 h 996"/>
                  <a:gd name="T88" fmla="*/ 1 w 560"/>
                  <a:gd name="T89" fmla="*/ 2 h 996"/>
                  <a:gd name="T90" fmla="*/ 1 w 560"/>
                  <a:gd name="T91" fmla="*/ 1 h 996"/>
                  <a:gd name="T92" fmla="*/ 1 w 560"/>
                  <a:gd name="T93" fmla="*/ 1 h 996"/>
                  <a:gd name="T94" fmla="*/ 1 w 560"/>
                  <a:gd name="T95" fmla="*/ 1 h 996"/>
                  <a:gd name="T96" fmla="*/ 1 w 560"/>
                  <a:gd name="T97" fmla="*/ 1 h 996"/>
                  <a:gd name="T98" fmla="*/ 1 w 560"/>
                  <a:gd name="T99" fmla="*/ 1 h 996"/>
                  <a:gd name="T100" fmla="*/ 1 w 560"/>
                  <a:gd name="T101" fmla="*/ 1 h 996"/>
                  <a:gd name="T102" fmla="*/ 1 w 560"/>
                  <a:gd name="T103" fmla="*/ 1 h 996"/>
                  <a:gd name="T104" fmla="*/ 1 w 560"/>
                  <a:gd name="T105" fmla="*/ 0 h 996"/>
                  <a:gd name="T106" fmla="*/ 1 w 560"/>
                  <a:gd name="T107" fmla="*/ 0 h 9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0" h="996">
                    <a:moveTo>
                      <a:pt x="278" y="195"/>
                    </a:moveTo>
                    <a:lnTo>
                      <a:pt x="178" y="70"/>
                    </a:lnTo>
                    <a:lnTo>
                      <a:pt x="108" y="5"/>
                    </a:lnTo>
                    <a:lnTo>
                      <a:pt x="70" y="0"/>
                    </a:lnTo>
                    <a:lnTo>
                      <a:pt x="30" y="18"/>
                    </a:lnTo>
                    <a:lnTo>
                      <a:pt x="5" y="59"/>
                    </a:lnTo>
                    <a:lnTo>
                      <a:pt x="0" y="98"/>
                    </a:lnTo>
                    <a:lnTo>
                      <a:pt x="18" y="141"/>
                    </a:lnTo>
                    <a:lnTo>
                      <a:pt x="46" y="163"/>
                    </a:lnTo>
                    <a:lnTo>
                      <a:pt x="108" y="200"/>
                    </a:lnTo>
                    <a:lnTo>
                      <a:pt x="178" y="255"/>
                    </a:lnTo>
                    <a:lnTo>
                      <a:pt x="220" y="298"/>
                    </a:lnTo>
                    <a:lnTo>
                      <a:pt x="244" y="331"/>
                    </a:lnTo>
                    <a:lnTo>
                      <a:pt x="255" y="372"/>
                    </a:lnTo>
                    <a:lnTo>
                      <a:pt x="252" y="391"/>
                    </a:lnTo>
                    <a:lnTo>
                      <a:pt x="236" y="407"/>
                    </a:lnTo>
                    <a:lnTo>
                      <a:pt x="202" y="470"/>
                    </a:lnTo>
                    <a:lnTo>
                      <a:pt x="187" y="526"/>
                    </a:lnTo>
                    <a:lnTo>
                      <a:pt x="182" y="592"/>
                    </a:lnTo>
                    <a:lnTo>
                      <a:pt x="178" y="660"/>
                    </a:lnTo>
                    <a:lnTo>
                      <a:pt x="187" y="736"/>
                    </a:lnTo>
                    <a:lnTo>
                      <a:pt x="200" y="812"/>
                    </a:lnTo>
                    <a:lnTo>
                      <a:pt x="200" y="858"/>
                    </a:lnTo>
                    <a:lnTo>
                      <a:pt x="202" y="902"/>
                    </a:lnTo>
                    <a:lnTo>
                      <a:pt x="216" y="926"/>
                    </a:lnTo>
                    <a:lnTo>
                      <a:pt x="228" y="934"/>
                    </a:lnTo>
                    <a:lnTo>
                      <a:pt x="254" y="940"/>
                    </a:lnTo>
                    <a:lnTo>
                      <a:pt x="290" y="931"/>
                    </a:lnTo>
                    <a:lnTo>
                      <a:pt x="334" y="925"/>
                    </a:lnTo>
                    <a:lnTo>
                      <a:pt x="394" y="934"/>
                    </a:lnTo>
                    <a:lnTo>
                      <a:pt x="454" y="958"/>
                    </a:lnTo>
                    <a:lnTo>
                      <a:pt x="504" y="994"/>
                    </a:lnTo>
                    <a:lnTo>
                      <a:pt x="526" y="996"/>
                    </a:lnTo>
                    <a:lnTo>
                      <a:pt x="543" y="986"/>
                    </a:lnTo>
                    <a:lnTo>
                      <a:pt x="560" y="960"/>
                    </a:lnTo>
                    <a:lnTo>
                      <a:pt x="560" y="906"/>
                    </a:lnTo>
                    <a:lnTo>
                      <a:pt x="535" y="888"/>
                    </a:lnTo>
                    <a:lnTo>
                      <a:pt x="504" y="880"/>
                    </a:lnTo>
                    <a:lnTo>
                      <a:pt x="428" y="872"/>
                    </a:lnTo>
                    <a:lnTo>
                      <a:pt x="358" y="854"/>
                    </a:lnTo>
                    <a:lnTo>
                      <a:pt x="290" y="833"/>
                    </a:lnTo>
                    <a:lnTo>
                      <a:pt x="260" y="800"/>
                    </a:lnTo>
                    <a:lnTo>
                      <a:pt x="254" y="752"/>
                    </a:lnTo>
                    <a:lnTo>
                      <a:pt x="252" y="672"/>
                    </a:lnTo>
                    <a:lnTo>
                      <a:pt x="270" y="580"/>
                    </a:lnTo>
                    <a:lnTo>
                      <a:pt x="292" y="510"/>
                    </a:lnTo>
                    <a:lnTo>
                      <a:pt x="328" y="442"/>
                    </a:lnTo>
                    <a:lnTo>
                      <a:pt x="355" y="396"/>
                    </a:lnTo>
                    <a:lnTo>
                      <a:pt x="360" y="364"/>
                    </a:lnTo>
                    <a:lnTo>
                      <a:pt x="360" y="328"/>
                    </a:lnTo>
                    <a:lnTo>
                      <a:pt x="350" y="296"/>
                    </a:lnTo>
                    <a:lnTo>
                      <a:pt x="322" y="244"/>
                    </a:lnTo>
                    <a:lnTo>
                      <a:pt x="298" y="214"/>
                    </a:lnTo>
                    <a:lnTo>
                      <a:pt x="278" y="195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3" name="Rectangle 67"/>
          <p:cNvSpPr>
            <a:spLocks noChangeArrowheads="1"/>
          </p:cNvSpPr>
          <p:nvPr/>
        </p:nvSpPr>
        <p:spPr bwMode="auto">
          <a:xfrm>
            <a:off x="7678738" y="2617788"/>
            <a:ext cx="1371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</a:rPr>
              <a:t>人的电阻</a:t>
            </a:r>
            <a:r>
              <a:rPr lang="en-US" altLang="zh-CN" b="1">
                <a:solidFill>
                  <a:srgbClr val="000000"/>
                </a:solidFill>
              </a:rPr>
              <a:t>: 500 Ω</a:t>
            </a:r>
          </a:p>
        </p:txBody>
      </p:sp>
      <p:sp>
        <p:nvSpPr>
          <p:cNvPr id="64" name="Rectangle 70"/>
          <p:cNvSpPr>
            <a:spLocks noChangeArrowheads="1"/>
          </p:cNvSpPr>
          <p:nvPr/>
        </p:nvSpPr>
        <p:spPr bwMode="auto">
          <a:xfrm>
            <a:off x="3598863" y="6261100"/>
            <a:ext cx="594042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</a:rPr>
              <a:t>如果电流流过时间超过</a:t>
            </a:r>
            <a:r>
              <a:rPr lang="en-US" altLang="zh-CN" b="1">
                <a:solidFill>
                  <a:srgbClr val="000000"/>
                </a:solidFill>
              </a:rPr>
              <a:t>0.03</a:t>
            </a:r>
            <a:r>
              <a:rPr lang="zh-CN" altLang="en-US" b="1">
                <a:solidFill>
                  <a:srgbClr val="000000"/>
                </a:solidFill>
              </a:rPr>
              <a:t>秒</a:t>
            </a:r>
            <a:r>
              <a:rPr lang="en-US" altLang="zh-CN" b="1">
                <a:solidFill>
                  <a:srgbClr val="000000"/>
                </a:solidFill>
              </a:rPr>
              <a:t>,</a:t>
            </a:r>
            <a:r>
              <a:rPr lang="zh-CN" altLang="en-US" b="1">
                <a:solidFill>
                  <a:srgbClr val="000000"/>
                </a:solidFill>
              </a:rPr>
              <a:t>心室纤维性颤动，可能导致死亡</a:t>
            </a:r>
            <a:endParaRPr lang="en-US" altLang="zh-CN" b="1">
              <a:solidFill>
                <a:srgbClr val="000000"/>
              </a:solidFill>
            </a:endParaRPr>
          </a:p>
        </p:txBody>
      </p:sp>
      <p:sp>
        <p:nvSpPr>
          <p:cNvPr id="65" name="AutoShape 71"/>
          <p:cNvSpPr>
            <a:spLocks noChangeArrowheads="1"/>
          </p:cNvSpPr>
          <p:nvPr/>
        </p:nvSpPr>
        <p:spPr bwMode="auto">
          <a:xfrm>
            <a:off x="6303963" y="5632450"/>
            <a:ext cx="512762" cy="404813"/>
          </a:xfrm>
          <a:prstGeom prst="downArrow">
            <a:avLst>
              <a:gd name="adj1" fmla="val 35713"/>
              <a:gd name="adj2" fmla="val 45833"/>
            </a:avLst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 形 3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L 形 4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89418" y="1485000"/>
            <a:ext cx="387798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混合动力汽车高压电气结构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00" y="2866527"/>
            <a:ext cx="5562600" cy="1514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000" y="5013000"/>
            <a:ext cx="62103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9" y="2348807"/>
            <a:ext cx="4104001" cy="24667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0" y="2336400"/>
            <a:ext cx="45148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601788" y="1666875"/>
            <a:ext cx="304800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</a:p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如果车辆淹没在水中</a:t>
            </a:r>
          </a:p>
        </p:txBody>
      </p:sp>
      <p:pic>
        <p:nvPicPr>
          <p:cNvPr id="11" name="Picture 47" descr="tow4"/>
          <p:cNvPicPr>
            <a:picLocks noChangeAspect="1" noChangeArrowheads="1"/>
          </p:cNvPicPr>
          <p:nvPr/>
        </p:nvPicPr>
        <p:blipFill>
          <a:blip r:embed="rId3">
            <a:lum brigh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2" t="39713" b="2446"/>
          <a:stretch>
            <a:fillRect/>
          </a:stretch>
        </p:blipFill>
        <p:spPr bwMode="invGray">
          <a:xfrm>
            <a:off x="3411538" y="3856038"/>
            <a:ext cx="73914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2782888" y="3200400"/>
            <a:ext cx="8491537" cy="3505200"/>
          </a:xfrm>
          <a:prstGeom prst="rect">
            <a:avLst/>
          </a:prstGeom>
          <a:solidFill>
            <a:srgbClr val="00808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grpSp>
        <p:nvGrpSpPr>
          <p:cNvPr id="13" name="Group 43"/>
          <p:cNvGrpSpPr>
            <a:grpSpLocks/>
          </p:cNvGrpSpPr>
          <p:nvPr/>
        </p:nvGrpSpPr>
        <p:grpSpPr bwMode="auto">
          <a:xfrm>
            <a:off x="8955088" y="5356225"/>
            <a:ext cx="838200" cy="487363"/>
            <a:chOff x="4224" y="3374"/>
            <a:chExt cx="528" cy="307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gray">
            <a:xfrm>
              <a:off x="4224" y="3463"/>
              <a:ext cx="528" cy="218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gray">
            <a:xfrm>
              <a:off x="4253" y="3429"/>
              <a:ext cx="28" cy="34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gray">
            <a:xfrm>
              <a:off x="4695" y="3429"/>
              <a:ext cx="28" cy="34"/>
            </a:xfrm>
            <a:prstGeom prst="rect">
              <a:avLst/>
            </a:prstGeom>
            <a:solidFill>
              <a:srgbClr val="80808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gray">
            <a:xfrm>
              <a:off x="4269" y="3374"/>
              <a:ext cx="446" cy="67"/>
            </a:xfrm>
            <a:custGeom>
              <a:avLst/>
              <a:gdLst>
                <a:gd name="T0" fmla="*/ 0 w 2995"/>
                <a:gd name="T1" fmla="*/ 16 h 178"/>
                <a:gd name="T2" fmla="*/ 4 w 2995"/>
                <a:gd name="T3" fmla="*/ 0 h 178"/>
                <a:gd name="T4" fmla="*/ 4 w 2995"/>
                <a:gd name="T5" fmla="*/ 6 h 178"/>
                <a:gd name="T6" fmla="*/ 4 w 2995"/>
                <a:gd name="T7" fmla="*/ 11 h 178"/>
                <a:gd name="T8" fmla="*/ 5 w 2995"/>
                <a:gd name="T9" fmla="*/ 9 h 178"/>
                <a:gd name="T10" fmla="*/ 9 w 2995"/>
                <a:gd name="T11" fmla="*/ 11 h 178"/>
                <a:gd name="T12" fmla="*/ 13 w 2995"/>
                <a:gd name="T13" fmla="*/ 9 h 178"/>
                <a:gd name="T14" fmla="*/ 14 w 2995"/>
                <a:gd name="T15" fmla="*/ 11 h 178"/>
                <a:gd name="T16" fmla="*/ 24 w 2995"/>
                <a:gd name="T17" fmla="*/ 12 h 178"/>
                <a:gd name="T18" fmla="*/ 24 w 2995"/>
                <a:gd name="T19" fmla="*/ 19 h 178"/>
                <a:gd name="T20" fmla="*/ 25 w 2995"/>
                <a:gd name="T21" fmla="*/ 25 h 178"/>
                <a:gd name="T22" fmla="*/ 28 w 2995"/>
                <a:gd name="T23" fmla="*/ 13 h 178"/>
                <a:gd name="T24" fmla="*/ 30 w 2995"/>
                <a:gd name="T25" fmla="*/ 9 h 178"/>
                <a:gd name="T26" fmla="*/ 30 w 2995"/>
                <a:gd name="T27" fmla="*/ 5 h 178"/>
                <a:gd name="T28" fmla="*/ 33 w 2995"/>
                <a:gd name="T29" fmla="*/ 9 h 178"/>
                <a:gd name="T30" fmla="*/ 35 w 2995"/>
                <a:gd name="T31" fmla="*/ 11 h 178"/>
                <a:gd name="T32" fmla="*/ 37 w 2995"/>
                <a:gd name="T33" fmla="*/ 12 h 178"/>
                <a:gd name="T34" fmla="*/ 39 w 2995"/>
                <a:gd name="T35" fmla="*/ 15 h 178"/>
                <a:gd name="T36" fmla="*/ 39 w 2995"/>
                <a:gd name="T37" fmla="*/ 19 h 178"/>
                <a:gd name="T38" fmla="*/ 42 w 2995"/>
                <a:gd name="T39" fmla="*/ 13 h 178"/>
                <a:gd name="T40" fmla="*/ 46 w 2995"/>
                <a:gd name="T41" fmla="*/ 6 h 178"/>
                <a:gd name="T42" fmla="*/ 53 w 2995"/>
                <a:gd name="T43" fmla="*/ 11 h 178"/>
                <a:gd name="T44" fmla="*/ 55 w 2995"/>
                <a:gd name="T45" fmla="*/ 22 h 178"/>
                <a:gd name="T46" fmla="*/ 59 w 2995"/>
                <a:gd name="T47" fmla="*/ 11 h 178"/>
                <a:gd name="T48" fmla="*/ 66 w 2995"/>
                <a:gd name="T49" fmla="*/ 15 h 1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995" h="178">
                  <a:moveTo>
                    <a:pt x="0" y="115"/>
                  </a:moveTo>
                  <a:cubicBezTo>
                    <a:pt x="49" y="66"/>
                    <a:pt x="101" y="24"/>
                    <a:pt x="167" y="0"/>
                  </a:cubicBezTo>
                  <a:cubicBezTo>
                    <a:pt x="174" y="14"/>
                    <a:pt x="182" y="28"/>
                    <a:pt x="188" y="42"/>
                  </a:cubicBezTo>
                  <a:cubicBezTo>
                    <a:pt x="192" y="52"/>
                    <a:pt x="189" y="69"/>
                    <a:pt x="199" y="74"/>
                  </a:cubicBezTo>
                  <a:cubicBezTo>
                    <a:pt x="209" y="79"/>
                    <a:pt x="220" y="67"/>
                    <a:pt x="230" y="63"/>
                  </a:cubicBezTo>
                  <a:cubicBezTo>
                    <a:pt x="293" y="67"/>
                    <a:pt x="355" y="76"/>
                    <a:pt x="418" y="74"/>
                  </a:cubicBezTo>
                  <a:cubicBezTo>
                    <a:pt x="709" y="64"/>
                    <a:pt x="321" y="33"/>
                    <a:pt x="607" y="63"/>
                  </a:cubicBezTo>
                  <a:cubicBezTo>
                    <a:pt x="621" y="67"/>
                    <a:pt x="635" y="73"/>
                    <a:pt x="649" y="74"/>
                  </a:cubicBezTo>
                  <a:cubicBezTo>
                    <a:pt x="789" y="80"/>
                    <a:pt x="930" y="65"/>
                    <a:pt x="1068" y="84"/>
                  </a:cubicBezTo>
                  <a:cubicBezTo>
                    <a:pt x="1087" y="87"/>
                    <a:pt x="1081" y="119"/>
                    <a:pt x="1089" y="136"/>
                  </a:cubicBezTo>
                  <a:cubicBezTo>
                    <a:pt x="1108" y="175"/>
                    <a:pt x="1104" y="166"/>
                    <a:pt x="1141" y="178"/>
                  </a:cubicBezTo>
                  <a:cubicBezTo>
                    <a:pt x="1177" y="142"/>
                    <a:pt x="1196" y="117"/>
                    <a:pt x="1246" y="94"/>
                  </a:cubicBezTo>
                  <a:cubicBezTo>
                    <a:pt x="1276" y="80"/>
                    <a:pt x="1340" y="63"/>
                    <a:pt x="1340" y="63"/>
                  </a:cubicBezTo>
                  <a:cubicBezTo>
                    <a:pt x="1347" y="53"/>
                    <a:pt x="1349" y="35"/>
                    <a:pt x="1361" y="32"/>
                  </a:cubicBezTo>
                  <a:cubicBezTo>
                    <a:pt x="1380" y="27"/>
                    <a:pt x="1465" y="61"/>
                    <a:pt x="1476" y="63"/>
                  </a:cubicBezTo>
                  <a:cubicBezTo>
                    <a:pt x="1514" y="70"/>
                    <a:pt x="1553" y="70"/>
                    <a:pt x="1591" y="74"/>
                  </a:cubicBezTo>
                  <a:cubicBezTo>
                    <a:pt x="1616" y="77"/>
                    <a:pt x="1641" y="79"/>
                    <a:pt x="1665" y="84"/>
                  </a:cubicBezTo>
                  <a:cubicBezTo>
                    <a:pt x="1693" y="90"/>
                    <a:pt x="1749" y="105"/>
                    <a:pt x="1749" y="105"/>
                  </a:cubicBezTo>
                  <a:cubicBezTo>
                    <a:pt x="1756" y="115"/>
                    <a:pt x="1757" y="137"/>
                    <a:pt x="1769" y="136"/>
                  </a:cubicBezTo>
                  <a:cubicBezTo>
                    <a:pt x="1813" y="133"/>
                    <a:pt x="1853" y="108"/>
                    <a:pt x="1895" y="94"/>
                  </a:cubicBezTo>
                  <a:cubicBezTo>
                    <a:pt x="1953" y="75"/>
                    <a:pt x="2014" y="62"/>
                    <a:pt x="2073" y="42"/>
                  </a:cubicBezTo>
                  <a:cubicBezTo>
                    <a:pt x="2177" y="53"/>
                    <a:pt x="2286" y="48"/>
                    <a:pt x="2387" y="74"/>
                  </a:cubicBezTo>
                  <a:cubicBezTo>
                    <a:pt x="2424" y="97"/>
                    <a:pt x="2446" y="115"/>
                    <a:pt x="2461" y="157"/>
                  </a:cubicBezTo>
                  <a:cubicBezTo>
                    <a:pt x="2518" y="123"/>
                    <a:pt x="2579" y="103"/>
                    <a:pt x="2639" y="74"/>
                  </a:cubicBezTo>
                  <a:cubicBezTo>
                    <a:pt x="2765" y="89"/>
                    <a:pt x="2868" y="105"/>
                    <a:pt x="2995" y="105"/>
                  </a:cubicBez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gray">
            <a:xfrm>
              <a:off x="4388" y="3374"/>
              <a:ext cx="307" cy="67"/>
            </a:xfrm>
            <a:custGeom>
              <a:avLst/>
              <a:gdLst>
                <a:gd name="T0" fmla="*/ 0 w 2995"/>
                <a:gd name="T1" fmla="*/ 16 h 178"/>
                <a:gd name="T2" fmla="*/ 2 w 2995"/>
                <a:gd name="T3" fmla="*/ 0 h 178"/>
                <a:gd name="T4" fmla="*/ 2 w 2995"/>
                <a:gd name="T5" fmla="*/ 6 h 178"/>
                <a:gd name="T6" fmla="*/ 2 w 2995"/>
                <a:gd name="T7" fmla="*/ 11 h 178"/>
                <a:gd name="T8" fmla="*/ 2 w 2995"/>
                <a:gd name="T9" fmla="*/ 9 h 178"/>
                <a:gd name="T10" fmla="*/ 4 w 2995"/>
                <a:gd name="T11" fmla="*/ 11 h 178"/>
                <a:gd name="T12" fmla="*/ 6 w 2995"/>
                <a:gd name="T13" fmla="*/ 9 h 178"/>
                <a:gd name="T14" fmla="*/ 7 w 2995"/>
                <a:gd name="T15" fmla="*/ 11 h 178"/>
                <a:gd name="T16" fmla="*/ 11 w 2995"/>
                <a:gd name="T17" fmla="*/ 12 h 178"/>
                <a:gd name="T18" fmla="*/ 11 w 2995"/>
                <a:gd name="T19" fmla="*/ 19 h 178"/>
                <a:gd name="T20" fmla="*/ 12 w 2995"/>
                <a:gd name="T21" fmla="*/ 25 h 178"/>
                <a:gd name="T22" fmla="*/ 13 w 2995"/>
                <a:gd name="T23" fmla="*/ 13 h 178"/>
                <a:gd name="T24" fmla="*/ 14 w 2995"/>
                <a:gd name="T25" fmla="*/ 9 h 178"/>
                <a:gd name="T26" fmla="*/ 14 w 2995"/>
                <a:gd name="T27" fmla="*/ 5 h 178"/>
                <a:gd name="T28" fmla="*/ 15 w 2995"/>
                <a:gd name="T29" fmla="*/ 9 h 178"/>
                <a:gd name="T30" fmla="*/ 17 w 2995"/>
                <a:gd name="T31" fmla="*/ 11 h 178"/>
                <a:gd name="T32" fmla="*/ 18 w 2995"/>
                <a:gd name="T33" fmla="*/ 12 h 178"/>
                <a:gd name="T34" fmla="*/ 18 w 2995"/>
                <a:gd name="T35" fmla="*/ 15 h 178"/>
                <a:gd name="T36" fmla="*/ 19 w 2995"/>
                <a:gd name="T37" fmla="*/ 19 h 178"/>
                <a:gd name="T38" fmla="*/ 20 w 2995"/>
                <a:gd name="T39" fmla="*/ 13 h 178"/>
                <a:gd name="T40" fmla="*/ 22 w 2995"/>
                <a:gd name="T41" fmla="*/ 6 h 178"/>
                <a:gd name="T42" fmla="*/ 25 w 2995"/>
                <a:gd name="T43" fmla="*/ 11 h 178"/>
                <a:gd name="T44" fmla="*/ 26 w 2995"/>
                <a:gd name="T45" fmla="*/ 22 h 178"/>
                <a:gd name="T46" fmla="*/ 28 w 2995"/>
                <a:gd name="T47" fmla="*/ 11 h 178"/>
                <a:gd name="T48" fmla="*/ 31 w 2995"/>
                <a:gd name="T49" fmla="*/ 15 h 1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995" h="178">
                  <a:moveTo>
                    <a:pt x="0" y="115"/>
                  </a:moveTo>
                  <a:cubicBezTo>
                    <a:pt x="49" y="66"/>
                    <a:pt x="101" y="24"/>
                    <a:pt x="167" y="0"/>
                  </a:cubicBezTo>
                  <a:cubicBezTo>
                    <a:pt x="174" y="14"/>
                    <a:pt x="182" y="28"/>
                    <a:pt x="188" y="42"/>
                  </a:cubicBezTo>
                  <a:cubicBezTo>
                    <a:pt x="192" y="52"/>
                    <a:pt x="189" y="69"/>
                    <a:pt x="199" y="74"/>
                  </a:cubicBezTo>
                  <a:cubicBezTo>
                    <a:pt x="209" y="79"/>
                    <a:pt x="220" y="67"/>
                    <a:pt x="230" y="63"/>
                  </a:cubicBezTo>
                  <a:cubicBezTo>
                    <a:pt x="293" y="67"/>
                    <a:pt x="355" y="76"/>
                    <a:pt x="418" y="74"/>
                  </a:cubicBezTo>
                  <a:cubicBezTo>
                    <a:pt x="709" y="64"/>
                    <a:pt x="321" y="33"/>
                    <a:pt x="607" y="63"/>
                  </a:cubicBezTo>
                  <a:cubicBezTo>
                    <a:pt x="621" y="67"/>
                    <a:pt x="635" y="73"/>
                    <a:pt x="649" y="74"/>
                  </a:cubicBezTo>
                  <a:cubicBezTo>
                    <a:pt x="789" y="80"/>
                    <a:pt x="930" y="65"/>
                    <a:pt x="1068" y="84"/>
                  </a:cubicBezTo>
                  <a:cubicBezTo>
                    <a:pt x="1087" y="87"/>
                    <a:pt x="1081" y="119"/>
                    <a:pt x="1089" y="136"/>
                  </a:cubicBezTo>
                  <a:cubicBezTo>
                    <a:pt x="1108" y="175"/>
                    <a:pt x="1104" y="166"/>
                    <a:pt x="1141" y="178"/>
                  </a:cubicBezTo>
                  <a:cubicBezTo>
                    <a:pt x="1177" y="142"/>
                    <a:pt x="1196" y="117"/>
                    <a:pt x="1246" y="94"/>
                  </a:cubicBezTo>
                  <a:cubicBezTo>
                    <a:pt x="1276" y="80"/>
                    <a:pt x="1340" y="63"/>
                    <a:pt x="1340" y="63"/>
                  </a:cubicBezTo>
                  <a:cubicBezTo>
                    <a:pt x="1347" y="53"/>
                    <a:pt x="1349" y="35"/>
                    <a:pt x="1361" y="32"/>
                  </a:cubicBezTo>
                  <a:cubicBezTo>
                    <a:pt x="1380" y="27"/>
                    <a:pt x="1465" y="61"/>
                    <a:pt x="1476" y="63"/>
                  </a:cubicBezTo>
                  <a:cubicBezTo>
                    <a:pt x="1514" y="70"/>
                    <a:pt x="1553" y="70"/>
                    <a:pt x="1591" y="74"/>
                  </a:cubicBezTo>
                  <a:cubicBezTo>
                    <a:pt x="1616" y="77"/>
                    <a:pt x="1641" y="79"/>
                    <a:pt x="1665" y="84"/>
                  </a:cubicBezTo>
                  <a:cubicBezTo>
                    <a:pt x="1693" y="90"/>
                    <a:pt x="1749" y="105"/>
                    <a:pt x="1749" y="105"/>
                  </a:cubicBezTo>
                  <a:cubicBezTo>
                    <a:pt x="1756" y="115"/>
                    <a:pt x="1757" y="137"/>
                    <a:pt x="1769" y="136"/>
                  </a:cubicBezTo>
                  <a:cubicBezTo>
                    <a:pt x="1813" y="133"/>
                    <a:pt x="1853" y="108"/>
                    <a:pt x="1895" y="94"/>
                  </a:cubicBezTo>
                  <a:cubicBezTo>
                    <a:pt x="1953" y="75"/>
                    <a:pt x="2014" y="62"/>
                    <a:pt x="2073" y="42"/>
                  </a:cubicBezTo>
                  <a:cubicBezTo>
                    <a:pt x="2177" y="53"/>
                    <a:pt x="2286" y="48"/>
                    <a:pt x="2387" y="74"/>
                  </a:cubicBezTo>
                  <a:cubicBezTo>
                    <a:pt x="2424" y="97"/>
                    <a:pt x="2446" y="115"/>
                    <a:pt x="2461" y="157"/>
                  </a:cubicBezTo>
                  <a:cubicBezTo>
                    <a:pt x="2518" y="123"/>
                    <a:pt x="2579" y="103"/>
                    <a:pt x="2639" y="74"/>
                  </a:cubicBezTo>
                  <a:cubicBezTo>
                    <a:pt x="2765" y="89"/>
                    <a:pt x="2868" y="105"/>
                    <a:pt x="2995" y="105"/>
                  </a:cubicBez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gray">
            <a:xfrm rot="10800000">
              <a:off x="4274" y="3374"/>
              <a:ext cx="307" cy="67"/>
            </a:xfrm>
            <a:custGeom>
              <a:avLst/>
              <a:gdLst>
                <a:gd name="T0" fmla="*/ 0 w 2995"/>
                <a:gd name="T1" fmla="*/ 16 h 178"/>
                <a:gd name="T2" fmla="*/ 2 w 2995"/>
                <a:gd name="T3" fmla="*/ 0 h 178"/>
                <a:gd name="T4" fmla="*/ 2 w 2995"/>
                <a:gd name="T5" fmla="*/ 6 h 178"/>
                <a:gd name="T6" fmla="*/ 2 w 2995"/>
                <a:gd name="T7" fmla="*/ 11 h 178"/>
                <a:gd name="T8" fmla="*/ 2 w 2995"/>
                <a:gd name="T9" fmla="*/ 9 h 178"/>
                <a:gd name="T10" fmla="*/ 4 w 2995"/>
                <a:gd name="T11" fmla="*/ 11 h 178"/>
                <a:gd name="T12" fmla="*/ 6 w 2995"/>
                <a:gd name="T13" fmla="*/ 9 h 178"/>
                <a:gd name="T14" fmla="*/ 7 w 2995"/>
                <a:gd name="T15" fmla="*/ 11 h 178"/>
                <a:gd name="T16" fmla="*/ 11 w 2995"/>
                <a:gd name="T17" fmla="*/ 12 h 178"/>
                <a:gd name="T18" fmla="*/ 11 w 2995"/>
                <a:gd name="T19" fmla="*/ 19 h 178"/>
                <a:gd name="T20" fmla="*/ 12 w 2995"/>
                <a:gd name="T21" fmla="*/ 25 h 178"/>
                <a:gd name="T22" fmla="*/ 13 w 2995"/>
                <a:gd name="T23" fmla="*/ 13 h 178"/>
                <a:gd name="T24" fmla="*/ 14 w 2995"/>
                <a:gd name="T25" fmla="*/ 9 h 178"/>
                <a:gd name="T26" fmla="*/ 14 w 2995"/>
                <a:gd name="T27" fmla="*/ 5 h 178"/>
                <a:gd name="T28" fmla="*/ 15 w 2995"/>
                <a:gd name="T29" fmla="*/ 9 h 178"/>
                <a:gd name="T30" fmla="*/ 17 w 2995"/>
                <a:gd name="T31" fmla="*/ 11 h 178"/>
                <a:gd name="T32" fmla="*/ 18 w 2995"/>
                <a:gd name="T33" fmla="*/ 12 h 178"/>
                <a:gd name="T34" fmla="*/ 18 w 2995"/>
                <a:gd name="T35" fmla="*/ 15 h 178"/>
                <a:gd name="T36" fmla="*/ 19 w 2995"/>
                <a:gd name="T37" fmla="*/ 19 h 178"/>
                <a:gd name="T38" fmla="*/ 20 w 2995"/>
                <a:gd name="T39" fmla="*/ 13 h 178"/>
                <a:gd name="T40" fmla="*/ 22 w 2995"/>
                <a:gd name="T41" fmla="*/ 6 h 178"/>
                <a:gd name="T42" fmla="*/ 25 w 2995"/>
                <a:gd name="T43" fmla="*/ 11 h 178"/>
                <a:gd name="T44" fmla="*/ 26 w 2995"/>
                <a:gd name="T45" fmla="*/ 22 h 178"/>
                <a:gd name="T46" fmla="*/ 28 w 2995"/>
                <a:gd name="T47" fmla="*/ 11 h 178"/>
                <a:gd name="T48" fmla="*/ 31 w 2995"/>
                <a:gd name="T49" fmla="*/ 15 h 1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995" h="178">
                  <a:moveTo>
                    <a:pt x="0" y="115"/>
                  </a:moveTo>
                  <a:cubicBezTo>
                    <a:pt x="49" y="66"/>
                    <a:pt x="101" y="24"/>
                    <a:pt x="167" y="0"/>
                  </a:cubicBezTo>
                  <a:cubicBezTo>
                    <a:pt x="174" y="14"/>
                    <a:pt x="182" y="28"/>
                    <a:pt x="188" y="42"/>
                  </a:cubicBezTo>
                  <a:cubicBezTo>
                    <a:pt x="192" y="52"/>
                    <a:pt x="189" y="69"/>
                    <a:pt x="199" y="74"/>
                  </a:cubicBezTo>
                  <a:cubicBezTo>
                    <a:pt x="209" y="79"/>
                    <a:pt x="220" y="67"/>
                    <a:pt x="230" y="63"/>
                  </a:cubicBezTo>
                  <a:cubicBezTo>
                    <a:pt x="293" y="67"/>
                    <a:pt x="355" y="76"/>
                    <a:pt x="418" y="74"/>
                  </a:cubicBezTo>
                  <a:cubicBezTo>
                    <a:pt x="709" y="64"/>
                    <a:pt x="321" y="33"/>
                    <a:pt x="607" y="63"/>
                  </a:cubicBezTo>
                  <a:cubicBezTo>
                    <a:pt x="621" y="67"/>
                    <a:pt x="635" y="73"/>
                    <a:pt x="649" y="74"/>
                  </a:cubicBezTo>
                  <a:cubicBezTo>
                    <a:pt x="789" y="80"/>
                    <a:pt x="930" y="65"/>
                    <a:pt x="1068" y="84"/>
                  </a:cubicBezTo>
                  <a:cubicBezTo>
                    <a:pt x="1087" y="87"/>
                    <a:pt x="1081" y="119"/>
                    <a:pt x="1089" y="136"/>
                  </a:cubicBezTo>
                  <a:cubicBezTo>
                    <a:pt x="1108" y="175"/>
                    <a:pt x="1104" y="166"/>
                    <a:pt x="1141" y="178"/>
                  </a:cubicBezTo>
                  <a:cubicBezTo>
                    <a:pt x="1177" y="142"/>
                    <a:pt x="1196" y="117"/>
                    <a:pt x="1246" y="94"/>
                  </a:cubicBezTo>
                  <a:cubicBezTo>
                    <a:pt x="1276" y="80"/>
                    <a:pt x="1340" y="63"/>
                    <a:pt x="1340" y="63"/>
                  </a:cubicBezTo>
                  <a:cubicBezTo>
                    <a:pt x="1347" y="53"/>
                    <a:pt x="1349" y="35"/>
                    <a:pt x="1361" y="32"/>
                  </a:cubicBezTo>
                  <a:cubicBezTo>
                    <a:pt x="1380" y="27"/>
                    <a:pt x="1465" y="61"/>
                    <a:pt x="1476" y="63"/>
                  </a:cubicBezTo>
                  <a:cubicBezTo>
                    <a:pt x="1514" y="70"/>
                    <a:pt x="1553" y="70"/>
                    <a:pt x="1591" y="74"/>
                  </a:cubicBezTo>
                  <a:cubicBezTo>
                    <a:pt x="1616" y="77"/>
                    <a:pt x="1641" y="79"/>
                    <a:pt x="1665" y="84"/>
                  </a:cubicBezTo>
                  <a:cubicBezTo>
                    <a:pt x="1693" y="90"/>
                    <a:pt x="1749" y="105"/>
                    <a:pt x="1749" y="105"/>
                  </a:cubicBezTo>
                  <a:cubicBezTo>
                    <a:pt x="1756" y="115"/>
                    <a:pt x="1757" y="137"/>
                    <a:pt x="1769" y="136"/>
                  </a:cubicBezTo>
                  <a:cubicBezTo>
                    <a:pt x="1813" y="133"/>
                    <a:pt x="1853" y="108"/>
                    <a:pt x="1895" y="94"/>
                  </a:cubicBezTo>
                  <a:cubicBezTo>
                    <a:pt x="1953" y="75"/>
                    <a:pt x="2014" y="62"/>
                    <a:pt x="2073" y="42"/>
                  </a:cubicBezTo>
                  <a:cubicBezTo>
                    <a:pt x="2177" y="53"/>
                    <a:pt x="2286" y="48"/>
                    <a:pt x="2387" y="74"/>
                  </a:cubicBezTo>
                  <a:cubicBezTo>
                    <a:pt x="2424" y="97"/>
                    <a:pt x="2446" y="115"/>
                    <a:pt x="2461" y="157"/>
                  </a:cubicBezTo>
                  <a:cubicBezTo>
                    <a:pt x="2518" y="123"/>
                    <a:pt x="2579" y="103"/>
                    <a:pt x="2639" y="74"/>
                  </a:cubicBezTo>
                  <a:cubicBezTo>
                    <a:pt x="2765" y="89"/>
                    <a:pt x="2868" y="105"/>
                    <a:pt x="2995" y="105"/>
                  </a:cubicBez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gray">
            <a:xfrm rot="10800000">
              <a:off x="4367" y="3374"/>
              <a:ext cx="307" cy="67"/>
            </a:xfrm>
            <a:custGeom>
              <a:avLst/>
              <a:gdLst>
                <a:gd name="T0" fmla="*/ 0 w 2995"/>
                <a:gd name="T1" fmla="*/ 16 h 178"/>
                <a:gd name="T2" fmla="*/ 2 w 2995"/>
                <a:gd name="T3" fmla="*/ 0 h 178"/>
                <a:gd name="T4" fmla="*/ 2 w 2995"/>
                <a:gd name="T5" fmla="*/ 6 h 178"/>
                <a:gd name="T6" fmla="*/ 2 w 2995"/>
                <a:gd name="T7" fmla="*/ 11 h 178"/>
                <a:gd name="T8" fmla="*/ 2 w 2995"/>
                <a:gd name="T9" fmla="*/ 9 h 178"/>
                <a:gd name="T10" fmla="*/ 4 w 2995"/>
                <a:gd name="T11" fmla="*/ 11 h 178"/>
                <a:gd name="T12" fmla="*/ 6 w 2995"/>
                <a:gd name="T13" fmla="*/ 9 h 178"/>
                <a:gd name="T14" fmla="*/ 7 w 2995"/>
                <a:gd name="T15" fmla="*/ 11 h 178"/>
                <a:gd name="T16" fmla="*/ 11 w 2995"/>
                <a:gd name="T17" fmla="*/ 12 h 178"/>
                <a:gd name="T18" fmla="*/ 11 w 2995"/>
                <a:gd name="T19" fmla="*/ 19 h 178"/>
                <a:gd name="T20" fmla="*/ 12 w 2995"/>
                <a:gd name="T21" fmla="*/ 25 h 178"/>
                <a:gd name="T22" fmla="*/ 13 w 2995"/>
                <a:gd name="T23" fmla="*/ 13 h 178"/>
                <a:gd name="T24" fmla="*/ 14 w 2995"/>
                <a:gd name="T25" fmla="*/ 9 h 178"/>
                <a:gd name="T26" fmla="*/ 14 w 2995"/>
                <a:gd name="T27" fmla="*/ 5 h 178"/>
                <a:gd name="T28" fmla="*/ 15 w 2995"/>
                <a:gd name="T29" fmla="*/ 9 h 178"/>
                <a:gd name="T30" fmla="*/ 17 w 2995"/>
                <a:gd name="T31" fmla="*/ 11 h 178"/>
                <a:gd name="T32" fmla="*/ 18 w 2995"/>
                <a:gd name="T33" fmla="*/ 12 h 178"/>
                <a:gd name="T34" fmla="*/ 18 w 2995"/>
                <a:gd name="T35" fmla="*/ 15 h 178"/>
                <a:gd name="T36" fmla="*/ 19 w 2995"/>
                <a:gd name="T37" fmla="*/ 19 h 178"/>
                <a:gd name="T38" fmla="*/ 20 w 2995"/>
                <a:gd name="T39" fmla="*/ 13 h 178"/>
                <a:gd name="T40" fmla="*/ 22 w 2995"/>
                <a:gd name="T41" fmla="*/ 6 h 178"/>
                <a:gd name="T42" fmla="*/ 25 w 2995"/>
                <a:gd name="T43" fmla="*/ 11 h 178"/>
                <a:gd name="T44" fmla="*/ 26 w 2995"/>
                <a:gd name="T45" fmla="*/ 22 h 178"/>
                <a:gd name="T46" fmla="*/ 28 w 2995"/>
                <a:gd name="T47" fmla="*/ 11 h 178"/>
                <a:gd name="T48" fmla="*/ 31 w 2995"/>
                <a:gd name="T49" fmla="*/ 15 h 1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995" h="178">
                  <a:moveTo>
                    <a:pt x="0" y="115"/>
                  </a:moveTo>
                  <a:cubicBezTo>
                    <a:pt x="49" y="66"/>
                    <a:pt x="101" y="24"/>
                    <a:pt x="167" y="0"/>
                  </a:cubicBezTo>
                  <a:cubicBezTo>
                    <a:pt x="174" y="14"/>
                    <a:pt x="182" y="28"/>
                    <a:pt x="188" y="42"/>
                  </a:cubicBezTo>
                  <a:cubicBezTo>
                    <a:pt x="192" y="52"/>
                    <a:pt x="189" y="69"/>
                    <a:pt x="199" y="74"/>
                  </a:cubicBezTo>
                  <a:cubicBezTo>
                    <a:pt x="209" y="79"/>
                    <a:pt x="220" y="67"/>
                    <a:pt x="230" y="63"/>
                  </a:cubicBezTo>
                  <a:cubicBezTo>
                    <a:pt x="293" y="67"/>
                    <a:pt x="355" y="76"/>
                    <a:pt x="418" y="74"/>
                  </a:cubicBezTo>
                  <a:cubicBezTo>
                    <a:pt x="709" y="64"/>
                    <a:pt x="321" y="33"/>
                    <a:pt x="607" y="63"/>
                  </a:cubicBezTo>
                  <a:cubicBezTo>
                    <a:pt x="621" y="67"/>
                    <a:pt x="635" y="73"/>
                    <a:pt x="649" y="74"/>
                  </a:cubicBezTo>
                  <a:cubicBezTo>
                    <a:pt x="789" y="80"/>
                    <a:pt x="930" y="65"/>
                    <a:pt x="1068" y="84"/>
                  </a:cubicBezTo>
                  <a:cubicBezTo>
                    <a:pt x="1087" y="87"/>
                    <a:pt x="1081" y="119"/>
                    <a:pt x="1089" y="136"/>
                  </a:cubicBezTo>
                  <a:cubicBezTo>
                    <a:pt x="1108" y="175"/>
                    <a:pt x="1104" y="166"/>
                    <a:pt x="1141" y="178"/>
                  </a:cubicBezTo>
                  <a:cubicBezTo>
                    <a:pt x="1177" y="142"/>
                    <a:pt x="1196" y="117"/>
                    <a:pt x="1246" y="94"/>
                  </a:cubicBezTo>
                  <a:cubicBezTo>
                    <a:pt x="1276" y="80"/>
                    <a:pt x="1340" y="63"/>
                    <a:pt x="1340" y="63"/>
                  </a:cubicBezTo>
                  <a:cubicBezTo>
                    <a:pt x="1347" y="53"/>
                    <a:pt x="1349" y="35"/>
                    <a:pt x="1361" y="32"/>
                  </a:cubicBezTo>
                  <a:cubicBezTo>
                    <a:pt x="1380" y="27"/>
                    <a:pt x="1465" y="61"/>
                    <a:pt x="1476" y="63"/>
                  </a:cubicBezTo>
                  <a:cubicBezTo>
                    <a:pt x="1514" y="70"/>
                    <a:pt x="1553" y="70"/>
                    <a:pt x="1591" y="74"/>
                  </a:cubicBezTo>
                  <a:cubicBezTo>
                    <a:pt x="1616" y="77"/>
                    <a:pt x="1641" y="79"/>
                    <a:pt x="1665" y="84"/>
                  </a:cubicBezTo>
                  <a:cubicBezTo>
                    <a:pt x="1693" y="90"/>
                    <a:pt x="1749" y="105"/>
                    <a:pt x="1749" y="105"/>
                  </a:cubicBezTo>
                  <a:cubicBezTo>
                    <a:pt x="1756" y="115"/>
                    <a:pt x="1757" y="137"/>
                    <a:pt x="1769" y="136"/>
                  </a:cubicBezTo>
                  <a:cubicBezTo>
                    <a:pt x="1813" y="133"/>
                    <a:pt x="1853" y="108"/>
                    <a:pt x="1895" y="94"/>
                  </a:cubicBezTo>
                  <a:cubicBezTo>
                    <a:pt x="1953" y="75"/>
                    <a:pt x="2014" y="62"/>
                    <a:pt x="2073" y="42"/>
                  </a:cubicBezTo>
                  <a:cubicBezTo>
                    <a:pt x="2177" y="53"/>
                    <a:pt x="2286" y="48"/>
                    <a:pt x="2387" y="74"/>
                  </a:cubicBezTo>
                  <a:cubicBezTo>
                    <a:pt x="2424" y="97"/>
                    <a:pt x="2446" y="115"/>
                    <a:pt x="2461" y="157"/>
                  </a:cubicBezTo>
                  <a:cubicBezTo>
                    <a:pt x="2518" y="123"/>
                    <a:pt x="2579" y="103"/>
                    <a:pt x="2639" y="74"/>
                  </a:cubicBezTo>
                  <a:cubicBezTo>
                    <a:pt x="2765" y="89"/>
                    <a:pt x="2868" y="105"/>
                    <a:pt x="2995" y="105"/>
                  </a:cubicBez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1" name="Group 44"/>
          <p:cNvGrpSpPr>
            <a:grpSpLocks/>
          </p:cNvGrpSpPr>
          <p:nvPr/>
        </p:nvGrpSpPr>
        <p:grpSpPr bwMode="auto">
          <a:xfrm>
            <a:off x="3849688" y="4975225"/>
            <a:ext cx="862012" cy="596900"/>
            <a:chOff x="1008" y="3134"/>
            <a:chExt cx="543" cy="376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gray">
            <a:xfrm>
              <a:off x="1090" y="3197"/>
              <a:ext cx="439" cy="313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gray">
            <a:xfrm>
              <a:off x="1008" y="3159"/>
              <a:ext cx="543" cy="114"/>
            </a:xfrm>
            <a:custGeom>
              <a:avLst/>
              <a:gdLst>
                <a:gd name="T0" fmla="*/ 165 w 831"/>
                <a:gd name="T1" fmla="*/ 3 h 770"/>
                <a:gd name="T2" fmla="*/ 256 w 831"/>
                <a:gd name="T3" fmla="*/ 1 h 770"/>
                <a:gd name="T4" fmla="*/ 311 w 831"/>
                <a:gd name="T5" fmla="*/ 1 h 770"/>
                <a:gd name="T6" fmla="*/ 329 w 831"/>
                <a:gd name="T7" fmla="*/ 3 h 770"/>
                <a:gd name="T8" fmla="*/ 342 w 831"/>
                <a:gd name="T9" fmla="*/ 4 h 770"/>
                <a:gd name="T10" fmla="*/ 329 w 831"/>
                <a:gd name="T11" fmla="*/ 6 h 770"/>
                <a:gd name="T12" fmla="*/ 342 w 831"/>
                <a:gd name="T13" fmla="*/ 9 h 770"/>
                <a:gd name="T14" fmla="*/ 320 w 831"/>
                <a:gd name="T15" fmla="*/ 11 h 770"/>
                <a:gd name="T16" fmla="*/ 315 w 831"/>
                <a:gd name="T17" fmla="*/ 12 h 770"/>
                <a:gd name="T18" fmla="*/ 352 w 831"/>
                <a:gd name="T19" fmla="*/ 13 h 770"/>
                <a:gd name="T20" fmla="*/ 288 w 831"/>
                <a:gd name="T21" fmla="*/ 14 h 770"/>
                <a:gd name="T22" fmla="*/ 210 w 831"/>
                <a:gd name="T23" fmla="*/ 16 h 770"/>
                <a:gd name="T24" fmla="*/ 151 w 831"/>
                <a:gd name="T25" fmla="*/ 16 h 770"/>
                <a:gd name="T26" fmla="*/ 156 w 831"/>
                <a:gd name="T27" fmla="*/ 14 h 770"/>
                <a:gd name="T28" fmla="*/ 142 w 831"/>
                <a:gd name="T29" fmla="*/ 14 h 770"/>
                <a:gd name="T30" fmla="*/ 97 w 831"/>
                <a:gd name="T31" fmla="*/ 15 h 770"/>
                <a:gd name="T32" fmla="*/ 42 w 831"/>
                <a:gd name="T33" fmla="*/ 10 h 770"/>
                <a:gd name="T34" fmla="*/ 14 w 831"/>
                <a:gd name="T35" fmla="*/ 9 h 770"/>
                <a:gd name="T36" fmla="*/ 24 w 831"/>
                <a:gd name="T37" fmla="*/ 8 h 770"/>
                <a:gd name="T38" fmla="*/ 19 w 831"/>
                <a:gd name="T39" fmla="*/ 6 h 770"/>
                <a:gd name="T40" fmla="*/ 24 w 831"/>
                <a:gd name="T41" fmla="*/ 5 h 770"/>
                <a:gd name="T42" fmla="*/ 28 w 831"/>
                <a:gd name="T43" fmla="*/ 2 h 770"/>
                <a:gd name="T44" fmla="*/ 42 w 831"/>
                <a:gd name="T45" fmla="*/ 2 h 770"/>
                <a:gd name="T46" fmla="*/ 56 w 831"/>
                <a:gd name="T47" fmla="*/ 1 h 770"/>
                <a:gd name="T48" fmla="*/ 92 w 831"/>
                <a:gd name="T49" fmla="*/ 0 h 770"/>
                <a:gd name="T50" fmla="*/ 137 w 831"/>
                <a:gd name="T51" fmla="*/ 2 h 770"/>
                <a:gd name="T52" fmla="*/ 178 w 831"/>
                <a:gd name="T53" fmla="*/ 1 h 770"/>
                <a:gd name="T54" fmla="*/ 201 w 831"/>
                <a:gd name="T55" fmla="*/ 1 h 770"/>
                <a:gd name="T56" fmla="*/ 210 w 831"/>
                <a:gd name="T57" fmla="*/ 3 h 77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31" h="770">
                  <a:moveTo>
                    <a:pt x="386" y="150"/>
                  </a:moveTo>
                  <a:cubicBezTo>
                    <a:pt x="472" y="64"/>
                    <a:pt x="479" y="76"/>
                    <a:pt x="600" y="54"/>
                  </a:cubicBezTo>
                  <a:cubicBezTo>
                    <a:pt x="643" y="57"/>
                    <a:pt x="690" y="44"/>
                    <a:pt x="728" y="64"/>
                  </a:cubicBezTo>
                  <a:cubicBezTo>
                    <a:pt x="821" y="114"/>
                    <a:pt x="675" y="148"/>
                    <a:pt x="770" y="118"/>
                  </a:cubicBezTo>
                  <a:cubicBezTo>
                    <a:pt x="803" y="85"/>
                    <a:pt x="817" y="60"/>
                    <a:pt x="802" y="182"/>
                  </a:cubicBezTo>
                  <a:cubicBezTo>
                    <a:pt x="798" y="215"/>
                    <a:pt x="770" y="278"/>
                    <a:pt x="770" y="278"/>
                  </a:cubicBezTo>
                  <a:cubicBezTo>
                    <a:pt x="830" y="338"/>
                    <a:pt x="831" y="320"/>
                    <a:pt x="802" y="406"/>
                  </a:cubicBezTo>
                  <a:cubicBezTo>
                    <a:pt x="820" y="460"/>
                    <a:pt x="804" y="495"/>
                    <a:pt x="749" y="512"/>
                  </a:cubicBezTo>
                  <a:cubicBezTo>
                    <a:pt x="745" y="523"/>
                    <a:pt x="733" y="534"/>
                    <a:pt x="738" y="544"/>
                  </a:cubicBezTo>
                  <a:cubicBezTo>
                    <a:pt x="753" y="575"/>
                    <a:pt x="796" y="580"/>
                    <a:pt x="824" y="587"/>
                  </a:cubicBezTo>
                  <a:cubicBezTo>
                    <a:pt x="799" y="660"/>
                    <a:pt x="751" y="643"/>
                    <a:pt x="674" y="651"/>
                  </a:cubicBezTo>
                  <a:cubicBezTo>
                    <a:pt x="611" y="672"/>
                    <a:pt x="557" y="702"/>
                    <a:pt x="493" y="715"/>
                  </a:cubicBezTo>
                  <a:cubicBezTo>
                    <a:pt x="438" y="770"/>
                    <a:pt x="425" y="765"/>
                    <a:pt x="354" y="736"/>
                  </a:cubicBezTo>
                  <a:cubicBezTo>
                    <a:pt x="358" y="704"/>
                    <a:pt x="371" y="672"/>
                    <a:pt x="365" y="640"/>
                  </a:cubicBezTo>
                  <a:cubicBezTo>
                    <a:pt x="363" y="629"/>
                    <a:pt x="344" y="629"/>
                    <a:pt x="333" y="630"/>
                  </a:cubicBezTo>
                  <a:cubicBezTo>
                    <a:pt x="296" y="634"/>
                    <a:pt x="262" y="653"/>
                    <a:pt x="226" y="662"/>
                  </a:cubicBezTo>
                  <a:cubicBezTo>
                    <a:pt x="0" y="641"/>
                    <a:pt x="181" y="697"/>
                    <a:pt x="98" y="438"/>
                  </a:cubicBezTo>
                  <a:cubicBezTo>
                    <a:pt x="91" y="417"/>
                    <a:pt x="34" y="416"/>
                    <a:pt x="34" y="416"/>
                  </a:cubicBezTo>
                  <a:cubicBezTo>
                    <a:pt x="41" y="395"/>
                    <a:pt x="54" y="374"/>
                    <a:pt x="56" y="352"/>
                  </a:cubicBezTo>
                  <a:cubicBezTo>
                    <a:pt x="58" y="324"/>
                    <a:pt x="45" y="296"/>
                    <a:pt x="45" y="267"/>
                  </a:cubicBezTo>
                  <a:cubicBezTo>
                    <a:pt x="45" y="249"/>
                    <a:pt x="52" y="232"/>
                    <a:pt x="56" y="214"/>
                  </a:cubicBezTo>
                  <a:cubicBezTo>
                    <a:pt x="59" y="178"/>
                    <a:pt x="55" y="141"/>
                    <a:pt x="66" y="107"/>
                  </a:cubicBezTo>
                  <a:cubicBezTo>
                    <a:pt x="70" y="95"/>
                    <a:pt x="89" y="95"/>
                    <a:pt x="98" y="86"/>
                  </a:cubicBezTo>
                  <a:cubicBezTo>
                    <a:pt x="111" y="73"/>
                    <a:pt x="118" y="57"/>
                    <a:pt x="130" y="43"/>
                  </a:cubicBezTo>
                  <a:cubicBezTo>
                    <a:pt x="151" y="19"/>
                    <a:pt x="216" y="0"/>
                    <a:pt x="216" y="0"/>
                  </a:cubicBezTo>
                  <a:cubicBezTo>
                    <a:pt x="299" y="28"/>
                    <a:pt x="246" y="81"/>
                    <a:pt x="322" y="107"/>
                  </a:cubicBezTo>
                  <a:cubicBezTo>
                    <a:pt x="357" y="95"/>
                    <a:pt x="383" y="76"/>
                    <a:pt x="418" y="64"/>
                  </a:cubicBezTo>
                  <a:cubicBezTo>
                    <a:pt x="422" y="60"/>
                    <a:pt x="459" y="19"/>
                    <a:pt x="472" y="32"/>
                  </a:cubicBezTo>
                  <a:cubicBezTo>
                    <a:pt x="496" y="56"/>
                    <a:pt x="493" y="97"/>
                    <a:pt x="493" y="128"/>
                  </a:cubicBez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gray">
            <a:xfrm>
              <a:off x="1403" y="3134"/>
              <a:ext cx="148" cy="86"/>
            </a:xfrm>
            <a:custGeom>
              <a:avLst/>
              <a:gdLst>
                <a:gd name="T0" fmla="*/ 12 w 831"/>
                <a:gd name="T1" fmla="*/ 2 h 770"/>
                <a:gd name="T2" fmla="*/ 19 w 831"/>
                <a:gd name="T3" fmla="*/ 1 h 770"/>
                <a:gd name="T4" fmla="*/ 23 w 831"/>
                <a:gd name="T5" fmla="*/ 1 h 770"/>
                <a:gd name="T6" fmla="*/ 24 w 831"/>
                <a:gd name="T7" fmla="*/ 1 h 770"/>
                <a:gd name="T8" fmla="*/ 25 w 831"/>
                <a:gd name="T9" fmla="*/ 2 h 770"/>
                <a:gd name="T10" fmla="*/ 24 w 831"/>
                <a:gd name="T11" fmla="*/ 3 h 770"/>
                <a:gd name="T12" fmla="*/ 25 w 831"/>
                <a:gd name="T13" fmla="*/ 5 h 770"/>
                <a:gd name="T14" fmla="*/ 24 w 831"/>
                <a:gd name="T15" fmla="*/ 6 h 770"/>
                <a:gd name="T16" fmla="*/ 23 w 831"/>
                <a:gd name="T17" fmla="*/ 7 h 770"/>
                <a:gd name="T18" fmla="*/ 26 w 831"/>
                <a:gd name="T19" fmla="*/ 7 h 770"/>
                <a:gd name="T20" fmla="*/ 21 w 831"/>
                <a:gd name="T21" fmla="*/ 8 h 770"/>
                <a:gd name="T22" fmla="*/ 16 w 831"/>
                <a:gd name="T23" fmla="*/ 9 h 770"/>
                <a:gd name="T24" fmla="*/ 11 w 831"/>
                <a:gd name="T25" fmla="*/ 9 h 770"/>
                <a:gd name="T26" fmla="*/ 12 w 831"/>
                <a:gd name="T27" fmla="*/ 8 h 770"/>
                <a:gd name="T28" fmla="*/ 11 w 831"/>
                <a:gd name="T29" fmla="*/ 8 h 770"/>
                <a:gd name="T30" fmla="*/ 7 w 831"/>
                <a:gd name="T31" fmla="*/ 8 h 770"/>
                <a:gd name="T32" fmla="*/ 3 w 831"/>
                <a:gd name="T33" fmla="*/ 5 h 770"/>
                <a:gd name="T34" fmla="*/ 1 w 831"/>
                <a:gd name="T35" fmla="*/ 5 h 770"/>
                <a:gd name="T36" fmla="*/ 2 w 831"/>
                <a:gd name="T37" fmla="*/ 4 h 770"/>
                <a:gd name="T38" fmla="*/ 1 w 831"/>
                <a:gd name="T39" fmla="*/ 3 h 770"/>
                <a:gd name="T40" fmla="*/ 2 w 831"/>
                <a:gd name="T41" fmla="*/ 3 h 770"/>
                <a:gd name="T42" fmla="*/ 2 w 831"/>
                <a:gd name="T43" fmla="*/ 1 h 770"/>
                <a:gd name="T44" fmla="*/ 3 w 831"/>
                <a:gd name="T45" fmla="*/ 1 h 770"/>
                <a:gd name="T46" fmla="*/ 4 w 831"/>
                <a:gd name="T47" fmla="*/ 1 h 770"/>
                <a:gd name="T48" fmla="*/ 7 w 831"/>
                <a:gd name="T49" fmla="*/ 0 h 770"/>
                <a:gd name="T50" fmla="*/ 10 w 831"/>
                <a:gd name="T51" fmla="*/ 1 h 770"/>
                <a:gd name="T52" fmla="*/ 13 w 831"/>
                <a:gd name="T53" fmla="*/ 1 h 770"/>
                <a:gd name="T54" fmla="*/ 15 w 831"/>
                <a:gd name="T55" fmla="*/ 0 h 770"/>
                <a:gd name="T56" fmla="*/ 16 w 831"/>
                <a:gd name="T57" fmla="*/ 2 h 77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31" h="770">
                  <a:moveTo>
                    <a:pt x="386" y="150"/>
                  </a:moveTo>
                  <a:cubicBezTo>
                    <a:pt x="472" y="64"/>
                    <a:pt x="479" y="76"/>
                    <a:pt x="600" y="54"/>
                  </a:cubicBezTo>
                  <a:cubicBezTo>
                    <a:pt x="643" y="57"/>
                    <a:pt x="690" y="44"/>
                    <a:pt x="728" y="64"/>
                  </a:cubicBezTo>
                  <a:cubicBezTo>
                    <a:pt x="821" y="114"/>
                    <a:pt x="675" y="148"/>
                    <a:pt x="770" y="118"/>
                  </a:cubicBezTo>
                  <a:cubicBezTo>
                    <a:pt x="803" y="85"/>
                    <a:pt x="817" y="60"/>
                    <a:pt x="802" y="182"/>
                  </a:cubicBezTo>
                  <a:cubicBezTo>
                    <a:pt x="798" y="215"/>
                    <a:pt x="770" y="278"/>
                    <a:pt x="770" y="278"/>
                  </a:cubicBezTo>
                  <a:cubicBezTo>
                    <a:pt x="830" y="338"/>
                    <a:pt x="831" y="320"/>
                    <a:pt x="802" y="406"/>
                  </a:cubicBezTo>
                  <a:cubicBezTo>
                    <a:pt x="820" y="460"/>
                    <a:pt x="804" y="495"/>
                    <a:pt x="749" y="512"/>
                  </a:cubicBezTo>
                  <a:cubicBezTo>
                    <a:pt x="745" y="523"/>
                    <a:pt x="733" y="534"/>
                    <a:pt x="738" y="544"/>
                  </a:cubicBezTo>
                  <a:cubicBezTo>
                    <a:pt x="753" y="575"/>
                    <a:pt x="796" y="580"/>
                    <a:pt x="824" y="587"/>
                  </a:cubicBezTo>
                  <a:cubicBezTo>
                    <a:pt x="799" y="660"/>
                    <a:pt x="751" y="643"/>
                    <a:pt x="674" y="651"/>
                  </a:cubicBezTo>
                  <a:cubicBezTo>
                    <a:pt x="611" y="672"/>
                    <a:pt x="557" y="702"/>
                    <a:pt x="493" y="715"/>
                  </a:cubicBezTo>
                  <a:cubicBezTo>
                    <a:pt x="438" y="770"/>
                    <a:pt x="425" y="765"/>
                    <a:pt x="354" y="736"/>
                  </a:cubicBezTo>
                  <a:cubicBezTo>
                    <a:pt x="358" y="704"/>
                    <a:pt x="371" y="672"/>
                    <a:pt x="365" y="640"/>
                  </a:cubicBezTo>
                  <a:cubicBezTo>
                    <a:pt x="363" y="629"/>
                    <a:pt x="344" y="629"/>
                    <a:pt x="333" y="630"/>
                  </a:cubicBezTo>
                  <a:cubicBezTo>
                    <a:pt x="296" y="634"/>
                    <a:pt x="262" y="653"/>
                    <a:pt x="226" y="662"/>
                  </a:cubicBezTo>
                  <a:cubicBezTo>
                    <a:pt x="0" y="641"/>
                    <a:pt x="181" y="697"/>
                    <a:pt x="98" y="438"/>
                  </a:cubicBezTo>
                  <a:cubicBezTo>
                    <a:pt x="91" y="417"/>
                    <a:pt x="34" y="416"/>
                    <a:pt x="34" y="416"/>
                  </a:cubicBezTo>
                  <a:cubicBezTo>
                    <a:pt x="41" y="395"/>
                    <a:pt x="54" y="374"/>
                    <a:pt x="56" y="352"/>
                  </a:cubicBezTo>
                  <a:cubicBezTo>
                    <a:pt x="58" y="324"/>
                    <a:pt x="45" y="296"/>
                    <a:pt x="45" y="267"/>
                  </a:cubicBezTo>
                  <a:cubicBezTo>
                    <a:pt x="45" y="249"/>
                    <a:pt x="52" y="232"/>
                    <a:pt x="56" y="214"/>
                  </a:cubicBezTo>
                  <a:cubicBezTo>
                    <a:pt x="59" y="178"/>
                    <a:pt x="55" y="141"/>
                    <a:pt x="66" y="107"/>
                  </a:cubicBezTo>
                  <a:cubicBezTo>
                    <a:pt x="70" y="95"/>
                    <a:pt x="89" y="95"/>
                    <a:pt x="98" y="86"/>
                  </a:cubicBezTo>
                  <a:cubicBezTo>
                    <a:pt x="111" y="73"/>
                    <a:pt x="118" y="57"/>
                    <a:pt x="130" y="43"/>
                  </a:cubicBezTo>
                  <a:cubicBezTo>
                    <a:pt x="151" y="19"/>
                    <a:pt x="216" y="0"/>
                    <a:pt x="216" y="0"/>
                  </a:cubicBezTo>
                  <a:cubicBezTo>
                    <a:pt x="299" y="28"/>
                    <a:pt x="246" y="81"/>
                    <a:pt x="322" y="107"/>
                  </a:cubicBezTo>
                  <a:cubicBezTo>
                    <a:pt x="357" y="95"/>
                    <a:pt x="383" y="76"/>
                    <a:pt x="418" y="64"/>
                  </a:cubicBezTo>
                  <a:cubicBezTo>
                    <a:pt x="422" y="60"/>
                    <a:pt x="459" y="19"/>
                    <a:pt x="472" y="32"/>
                  </a:cubicBezTo>
                  <a:cubicBezTo>
                    <a:pt x="496" y="56"/>
                    <a:pt x="493" y="97"/>
                    <a:pt x="493" y="128"/>
                  </a:cubicBez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gray">
            <a:xfrm>
              <a:off x="1341" y="3143"/>
              <a:ext cx="147" cy="86"/>
            </a:xfrm>
            <a:custGeom>
              <a:avLst/>
              <a:gdLst>
                <a:gd name="T0" fmla="*/ 12 w 831"/>
                <a:gd name="T1" fmla="*/ 2 h 770"/>
                <a:gd name="T2" fmla="*/ 19 w 831"/>
                <a:gd name="T3" fmla="*/ 1 h 770"/>
                <a:gd name="T4" fmla="*/ 23 w 831"/>
                <a:gd name="T5" fmla="*/ 1 h 770"/>
                <a:gd name="T6" fmla="*/ 24 w 831"/>
                <a:gd name="T7" fmla="*/ 1 h 770"/>
                <a:gd name="T8" fmla="*/ 25 w 831"/>
                <a:gd name="T9" fmla="*/ 2 h 770"/>
                <a:gd name="T10" fmla="*/ 24 w 831"/>
                <a:gd name="T11" fmla="*/ 3 h 770"/>
                <a:gd name="T12" fmla="*/ 25 w 831"/>
                <a:gd name="T13" fmla="*/ 5 h 770"/>
                <a:gd name="T14" fmla="*/ 23 w 831"/>
                <a:gd name="T15" fmla="*/ 6 h 770"/>
                <a:gd name="T16" fmla="*/ 23 w 831"/>
                <a:gd name="T17" fmla="*/ 7 h 770"/>
                <a:gd name="T18" fmla="*/ 26 w 831"/>
                <a:gd name="T19" fmla="*/ 7 h 770"/>
                <a:gd name="T20" fmla="*/ 21 w 831"/>
                <a:gd name="T21" fmla="*/ 8 h 770"/>
                <a:gd name="T22" fmla="*/ 15 w 831"/>
                <a:gd name="T23" fmla="*/ 9 h 770"/>
                <a:gd name="T24" fmla="*/ 11 w 831"/>
                <a:gd name="T25" fmla="*/ 9 h 770"/>
                <a:gd name="T26" fmla="*/ 11 w 831"/>
                <a:gd name="T27" fmla="*/ 8 h 770"/>
                <a:gd name="T28" fmla="*/ 10 w 831"/>
                <a:gd name="T29" fmla="*/ 8 h 770"/>
                <a:gd name="T30" fmla="*/ 7 w 831"/>
                <a:gd name="T31" fmla="*/ 8 h 770"/>
                <a:gd name="T32" fmla="*/ 3 w 831"/>
                <a:gd name="T33" fmla="*/ 5 h 770"/>
                <a:gd name="T34" fmla="*/ 1 w 831"/>
                <a:gd name="T35" fmla="*/ 5 h 770"/>
                <a:gd name="T36" fmla="*/ 2 w 831"/>
                <a:gd name="T37" fmla="*/ 4 h 770"/>
                <a:gd name="T38" fmla="*/ 1 w 831"/>
                <a:gd name="T39" fmla="*/ 3 h 770"/>
                <a:gd name="T40" fmla="*/ 2 w 831"/>
                <a:gd name="T41" fmla="*/ 3 h 770"/>
                <a:gd name="T42" fmla="*/ 2 w 831"/>
                <a:gd name="T43" fmla="*/ 1 h 770"/>
                <a:gd name="T44" fmla="*/ 3 w 831"/>
                <a:gd name="T45" fmla="*/ 1 h 770"/>
                <a:gd name="T46" fmla="*/ 4 w 831"/>
                <a:gd name="T47" fmla="*/ 1 h 770"/>
                <a:gd name="T48" fmla="*/ 7 w 831"/>
                <a:gd name="T49" fmla="*/ 0 h 770"/>
                <a:gd name="T50" fmla="*/ 10 w 831"/>
                <a:gd name="T51" fmla="*/ 1 h 770"/>
                <a:gd name="T52" fmla="*/ 13 w 831"/>
                <a:gd name="T53" fmla="*/ 1 h 770"/>
                <a:gd name="T54" fmla="*/ 15 w 831"/>
                <a:gd name="T55" fmla="*/ 0 h 770"/>
                <a:gd name="T56" fmla="*/ 15 w 831"/>
                <a:gd name="T57" fmla="*/ 2 h 77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31" h="770">
                  <a:moveTo>
                    <a:pt x="386" y="150"/>
                  </a:moveTo>
                  <a:cubicBezTo>
                    <a:pt x="472" y="64"/>
                    <a:pt x="479" y="76"/>
                    <a:pt x="600" y="54"/>
                  </a:cubicBezTo>
                  <a:cubicBezTo>
                    <a:pt x="643" y="57"/>
                    <a:pt x="690" y="44"/>
                    <a:pt x="728" y="64"/>
                  </a:cubicBezTo>
                  <a:cubicBezTo>
                    <a:pt x="821" y="114"/>
                    <a:pt x="675" y="148"/>
                    <a:pt x="770" y="118"/>
                  </a:cubicBezTo>
                  <a:cubicBezTo>
                    <a:pt x="803" y="85"/>
                    <a:pt x="817" y="60"/>
                    <a:pt x="802" y="182"/>
                  </a:cubicBezTo>
                  <a:cubicBezTo>
                    <a:pt x="798" y="215"/>
                    <a:pt x="770" y="278"/>
                    <a:pt x="770" y="278"/>
                  </a:cubicBezTo>
                  <a:cubicBezTo>
                    <a:pt x="830" y="338"/>
                    <a:pt x="831" y="320"/>
                    <a:pt x="802" y="406"/>
                  </a:cubicBezTo>
                  <a:cubicBezTo>
                    <a:pt x="820" y="460"/>
                    <a:pt x="804" y="495"/>
                    <a:pt x="749" y="512"/>
                  </a:cubicBezTo>
                  <a:cubicBezTo>
                    <a:pt x="745" y="523"/>
                    <a:pt x="733" y="534"/>
                    <a:pt x="738" y="544"/>
                  </a:cubicBezTo>
                  <a:cubicBezTo>
                    <a:pt x="753" y="575"/>
                    <a:pt x="796" y="580"/>
                    <a:pt x="824" y="587"/>
                  </a:cubicBezTo>
                  <a:cubicBezTo>
                    <a:pt x="799" y="660"/>
                    <a:pt x="751" y="643"/>
                    <a:pt x="674" y="651"/>
                  </a:cubicBezTo>
                  <a:cubicBezTo>
                    <a:pt x="611" y="672"/>
                    <a:pt x="557" y="702"/>
                    <a:pt x="493" y="715"/>
                  </a:cubicBezTo>
                  <a:cubicBezTo>
                    <a:pt x="438" y="770"/>
                    <a:pt x="425" y="765"/>
                    <a:pt x="354" y="736"/>
                  </a:cubicBezTo>
                  <a:cubicBezTo>
                    <a:pt x="358" y="704"/>
                    <a:pt x="371" y="672"/>
                    <a:pt x="365" y="640"/>
                  </a:cubicBezTo>
                  <a:cubicBezTo>
                    <a:pt x="363" y="629"/>
                    <a:pt x="344" y="629"/>
                    <a:pt x="333" y="630"/>
                  </a:cubicBezTo>
                  <a:cubicBezTo>
                    <a:pt x="296" y="634"/>
                    <a:pt x="262" y="653"/>
                    <a:pt x="226" y="662"/>
                  </a:cubicBezTo>
                  <a:cubicBezTo>
                    <a:pt x="0" y="641"/>
                    <a:pt x="181" y="697"/>
                    <a:pt x="98" y="438"/>
                  </a:cubicBezTo>
                  <a:cubicBezTo>
                    <a:pt x="91" y="417"/>
                    <a:pt x="34" y="416"/>
                    <a:pt x="34" y="416"/>
                  </a:cubicBezTo>
                  <a:cubicBezTo>
                    <a:pt x="41" y="395"/>
                    <a:pt x="54" y="374"/>
                    <a:pt x="56" y="352"/>
                  </a:cubicBezTo>
                  <a:cubicBezTo>
                    <a:pt x="58" y="324"/>
                    <a:pt x="45" y="296"/>
                    <a:pt x="45" y="267"/>
                  </a:cubicBezTo>
                  <a:cubicBezTo>
                    <a:pt x="45" y="249"/>
                    <a:pt x="52" y="232"/>
                    <a:pt x="56" y="214"/>
                  </a:cubicBezTo>
                  <a:cubicBezTo>
                    <a:pt x="59" y="178"/>
                    <a:pt x="55" y="141"/>
                    <a:pt x="66" y="107"/>
                  </a:cubicBezTo>
                  <a:cubicBezTo>
                    <a:pt x="70" y="95"/>
                    <a:pt x="89" y="95"/>
                    <a:pt x="98" y="86"/>
                  </a:cubicBezTo>
                  <a:cubicBezTo>
                    <a:pt x="111" y="73"/>
                    <a:pt x="118" y="57"/>
                    <a:pt x="130" y="43"/>
                  </a:cubicBezTo>
                  <a:cubicBezTo>
                    <a:pt x="151" y="19"/>
                    <a:pt x="216" y="0"/>
                    <a:pt x="216" y="0"/>
                  </a:cubicBezTo>
                  <a:cubicBezTo>
                    <a:pt x="299" y="28"/>
                    <a:pt x="246" y="81"/>
                    <a:pt x="322" y="107"/>
                  </a:cubicBezTo>
                  <a:cubicBezTo>
                    <a:pt x="357" y="95"/>
                    <a:pt x="383" y="76"/>
                    <a:pt x="418" y="64"/>
                  </a:cubicBezTo>
                  <a:cubicBezTo>
                    <a:pt x="422" y="60"/>
                    <a:pt x="459" y="19"/>
                    <a:pt x="472" y="32"/>
                  </a:cubicBezTo>
                  <a:cubicBezTo>
                    <a:pt x="496" y="56"/>
                    <a:pt x="493" y="97"/>
                    <a:pt x="493" y="128"/>
                  </a:cubicBez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gray">
            <a:xfrm>
              <a:off x="1228" y="3156"/>
              <a:ext cx="147" cy="86"/>
            </a:xfrm>
            <a:custGeom>
              <a:avLst/>
              <a:gdLst>
                <a:gd name="T0" fmla="*/ 12 w 831"/>
                <a:gd name="T1" fmla="*/ 2 h 770"/>
                <a:gd name="T2" fmla="*/ 19 w 831"/>
                <a:gd name="T3" fmla="*/ 1 h 770"/>
                <a:gd name="T4" fmla="*/ 23 w 831"/>
                <a:gd name="T5" fmla="*/ 1 h 770"/>
                <a:gd name="T6" fmla="*/ 24 w 831"/>
                <a:gd name="T7" fmla="*/ 1 h 770"/>
                <a:gd name="T8" fmla="*/ 25 w 831"/>
                <a:gd name="T9" fmla="*/ 2 h 770"/>
                <a:gd name="T10" fmla="*/ 24 w 831"/>
                <a:gd name="T11" fmla="*/ 3 h 770"/>
                <a:gd name="T12" fmla="*/ 25 w 831"/>
                <a:gd name="T13" fmla="*/ 5 h 770"/>
                <a:gd name="T14" fmla="*/ 23 w 831"/>
                <a:gd name="T15" fmla="*/ 6 h 770"/>
                <a:gd name="T16" fmla="*/ 23 w 831"/>
                <a:gd name="T17" fmla="*/ 7 h 770"/>
                <a:gd name="T18" fmla="*/ 26 w 831"/>
                <a:gd name="T19" fmla="*/ 7 h 770"/>
                <a:gd name="T20" fmla="*/ 21 w 831"/>
                <a:gd name="T21" fmla="*/ 8 h 770"/>
                <a:gd name="T22" fmla="*/ 15 w 831"/>
                <a:gd name="T23" fmla="*/ 9 h 770"/>
                <a:gd name="T24" fmla="*/ 11 w 831"/>
                <a:gd name="T25" fmla="*/ 9 h 770"/>
                <a:gd name="T26" fmla="*/ 11 w 831"/>
                <a:gd name="T27" fmla="*/ 8 h 770"/>
                <a:gd name="T28" fmla="*/ 10 w 831"/>
                <a:gd name="T29" fmla="*/ 8 h 770"/>
                <a:gd name="T30" fmla="*/ 7 w 831"/>
                <a:gd name="T31" fmla="*/ 8 h 770"/>
                <a:gd name="T32" fmla="*/ 3 w 831"/>
                <a:gd name="T33" fmla="*/ 5 h 770"/>
                <a:gd name="T34" fmla="*/ 1 w 831"/>
                <a:gd name="T35" fmla="*/ 5 h 770"/>
                <a:gd name="T36" fmla="*/ 2 w 831"/>
                <a:gd name="T37" fmla="*/ 4 h 770"/>
                <a:gd name="T38" fmla="*/ 1 w 831"/>
                <a:gd name="T39" fmla="*/ 3 h 770"/>
                <a:gd name="T40" fmla="*/ 2 w 831"/>
                <a:gd name="T41" fmla="*/ 3 h 770"/>
                <a:gd name="T42" fmla="*/ 2 w 831"/>
                <a:gd name="T43" fmla="*/ 1 h 770"/>
                <a:gd name="T44" fmla="*/ 3 w 831"/>
                <a:gd name="T45" fmla="*/ 1 h 770"/>
                <a:gd name="T46" fmla="*/ 4 w 831"/>
                <a:gd name="T47" fmla="*/ 1 h 770"/>
                <a:gd name="T48" fmla="*/ 7 w 831"/>
                <a:gd name="T49" fmla="*/ 0 h 770"/>
                <a:gd name="T50" fmla="*/ 10 w 831"/>
                <a:gd name="T51" fmla="*/ 1 h 770"/>
                <a:gd name="T52" fmla="*/ 13 w 831"/>
                <a:gd name="T53" fmla="*/ 1 h 770"/>
                <a:gd name="T54" fmla="*/ 15 w 831"/>
                <a:gd name="T55" fmla="*/ 0 h 770"/>
                <a:gd name="T56" fmla="*/ 15 w 831"/>
                <a:gd name="T57" fmla="*/ 2 h 77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31" h="770">
                  <a:moveTo>
                    <a:pt x="386" y="150"/>
                  </a:moveTo>
                  <a:cubicBezTo>
                    <a:pt x="472" y="64"/>
                    <a:pt x="479" y="76"/>
                    <a:pt x="600" y="54"/>
                  </a:cubicBezTo>
                  <a:cubicBezTo>
                    <a:pt x="643" y="57"/>
                    <a:pt x="690" y="44"/>
                    <a:pt x="728" y="64"/>
                  </a:cubicBezTo>
                  <a:cubicBezTo>
                    <a:pt x="821" y="114"/>
                    <a:pt x="675" y="148"/>
                    <a:pt x="770" y="118"/>
                  </a:cubicBezTo>
                  <a:cubicBezTo>
                    <a:pt x="803" y="85"/>
                    <a:pt x="817" y="60"/>
                    <a:pt x="802" y="182"/>
                  </a:cubicBezTo>
                  <a:cubicBezTo>
                    <a:pt x="798" y="215"/>
                    <a:pt x="770" y="278"/>
                    <a:pt x="770" y="278"/>
                  </a:cubicBezTo>
                  <a:cubicBezTo>
                    <a:pt x="830" y="338"/>
                    <a:pt x="831" y="320"/>
                    <a:pt x="802" y="406"/>
                  </a:cubicBezTo>
                  <a:cubicBezTo>
                    <a:pt x="820" y="460"/>
                    <a:pt x="804" y="495"/>
                    <a:pt x="749" y="512"/>
                  </a:cubicBezTo>
                  <a:cubicBezTo>
                    <a:pt x="745" y="523"/>
                    <a:pt x="733" y="534"/>
                    <a:pt x="738" y="544"/>
                  </a:cubicBezTo>
                  <a:cubicBezTo>
                    <a:pt x="753" y="575"/>
                    <a:pt x="796" y="580"/>
                    <a:pt x="824" y="587"/>
                  </a:cubicBezTo>
                  <a:cubicBezTo>
                    <a:pt x="799" y="660"/>
                    <a:pt x="751" y="643"/>
                    <a:pt x="674" y="651"/>
                  </a:cubicBezTo>
                  <a:cubicBezTo>
                    <a:pt x="611" y="672"/>
                    <a:pt x="557" y="702"/>
                    <a:pt x="493" y="715"/>
                  </a:cubicBezTo>
                  <a:cubicBezTo>
                    <a:pt x="438" y="770"/>
                    <a:pt x="425" y="765"/>
                    <a:pt x="354" y="736"/>
                  </a:cubicBezTo>
                  <a:cubicBezTo>
                    <a:pt x="358" y="704"/>
                    <a:pt x="371" y="672"/>
                    <a:pt x="365" y="640"/>
                  </a:cubicBezTo>
                  <a:cubicBezTo>
                    <a:pt x="363" y="629"/>
                    <a:pt x="344" y="629"/>
                    <a:pt x="333" y="630"/>
                  </a:cubicBezTo>
                  <a:cubicBezTo>
                    <a:pt x="296" y="634"/>
                    <a:pt x="262" y="653"/>
                    <a:pt x="226" y="662"/>
                  </a:cubicBezTo>
                  <a:cubicBezTo>
                    <a:pt x="0" y="641"/>
                    <a:pt x="181" y="697"/>
                    <a:pt x="98" y="438"/>
                  </a:cubicBezTo>
                  <a:cubicBezTo>
                    <a:pt x="91" y="417"/>
                    <a:pt x="34" y="416"/>
                    <a:pt x="34" y="416"/>
                  </a:cubicBezTo>
                  <a:cubicBezTo>
                    <a:pt x="41" y="395"/>
                    <a:pt x="54" y="374"/>
                    <a:pt x="56" y="352"/>
                  </a:cubicBezTo>
                  <a:cubicBezTo>
                    <a:pt x="58" y="324"/>
                    <a:pt x="45" y="296"/>
                    <a:pt x="45" y="267"/>
                  </a:cubicBezTo>
                  <a:cubicBezTo>
                    <a:pt x="45" y="249"/>
                    <a:pt x="52" y="232"/>
                    <a:pt x="56" y="214"/>
                  </a:cubicBezTo>
                  <a:cubicBezTo>
                    <a:pt x="59" y="178"/>
                    <a:pt x="55" y="141"/>
                    <a:pt x="66" y="107"/>
                  </a:cubicBezTo>
                  <a:cubicBezTo>
                    <a:pt x="70" y="95"/>
                    <a:pt x="89" y="95"/>
                    <a:pt x="98" y="86"/>
                  </a:cubicBezTo>
                  <a:cubicBezTo>
                    <a:pt x="111" y="73"/>
                    <a:pt x="118" y="57"/>
                    <a:pt x="130" y="43"/>
                  </a:cubicBezTo>
                  <a:cubicBezTo>
                    <a:pt x="151" y="19"/>
                    <a:pt x="216" y="0"/>
                    <a:pt x="216" y="0"/>
                  </a:cubicBezTo>
                  <a:cubicBezTo>
                    <a:pt x="299" y="28"/>
                    <a:pt x="246" y="81"/>
                    <a:pt x="322" y="107"/>
                  </a:cubicBezTo>
                  <a:cubicBezTo>
                    <a:pt x="357" y="95"/>
                    <a:pt x="383" y="76"/>
                    <a:pt x="418" y="64"/>
                  </a:cubicBezTo>
                  <a:cubicBezTo>
                    <a:pt x="422" y="60"/>
                    <a:pt x="459" y="19"/>
                    <a:pt x="472" y="32"/>
                  </a:cubicBezTo>
                  <a:cubicBezTo>
                    <a:pt x="496" y="56"/>
                    <a:pt x="493" y="97"/>
                    <a:pt x="493" y="128"/>
                  </a:cubicBez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gray">
            <a:xfrm>
              <a:off x="1046" y="3137"/>
              <a:ext cx="148" cy="86"/>
            </a:xfrm>
            <a:custGeom>
              <a:avLst/>
              <a:gdLst>
                <a:gd name="T0" fmla="*/ 12 w 831"/>
                <a:gd name="T1" fmla="*/ 2 h 770"/>
                <a:gd name="T2" fmla="*/ 19 w 831"/>
                <a:gd name="T3" fmla="*/ 1 h 770"/>
                <a:gd name="T4" fmla="*/ 23 w 831"/>
                <a:gd name="T5" fmla="*/ 1 h 770"/>
                <a:gd name="T6" fmla="*/ 24 w 831"/>
                <a:gd name="T7" fmla="*/ 1 h 770"/>
                <a:gd name="T8" fmla="*/ 25 w 831"/>
                <a:gd name="T9" fmla="*/ 2 h 770"/>
                <a:gd name="T10" fmla="*/ 24 w 831"/>
                <a:gd name="T11" fmla="*/ 3 h 770"/>
                <a:gd name="T12" fmla="*/ 25 w 831"/>
                <a:gd name="T13" fmla="*/ 5 h 770"/>
                <a:gd name="T14" fmla="*/ 24 w 831"/>
                <a:gd name="T15" fmla="*/ 6 h 770"/>
                <a:gd name="T16" fmla="*/ 23 w 831"/>
                <a:gd name="T17" fmla="*/ 7 h 770"/>
                <a:gd name="T18" fmla="*/ 26 w 831"/>
                <a:gd name="T19" fmla="*/ 7 h 770"/>
                <a:gd name="T20" fmla="*/ 21 w 831"/>
                <a:gd name="T21" fmla="*/ 8 h 770"/>
                <a:gd name="T22" fmla="*/ 16 w 831"/>
                <a:gd name="T23" fmla="*/ 9 h 770"/>
                <a:gd name="T24" fmla="*/ 11 w 831"/>
                <a:gd name="T25" fmla="*/ 9 h 770"/>
                <a:gd name="T26" fmla="*/ 12 w 831"/>
                <a:gd name="T27" fmla="*/ 8 h 770"/>
                <a:gd name="T28" fmla="*/ 11 w 831"/>
                <a:gd name="T29" fmla="*/ 8 h 770"/>
                <a:gd name="T30" fmla="*/ 7 w 831"/>
                <a:gd name="T31" fmla="*/ 8 h 770"/>
                <a:gd name="T32" fmla="*/ 3 w 831"/>
                <a:gd name="T33" fmla="*/ 5 h 770"/>
                <a:gd name="T34" fmla="*/ 1 w 831"/>
                <a:gd name="T35" fmla="*/ 5 h 770"/>
                <a:gd name="T36" fmla="*/ 2 w 831"/>
                <a:gd name="T37" fmla="*/ 4 h 770"/>
                <a:gd name="T38" fmla="*/ 1 w 831"/>
                <a:gd name="T39" fmla="*/ 3 h 770"/>
                <a:gd name="T40" fmla="*/ 2 w 831"/>
                <a:gd name="T41" fmla="*/ 3 h 770"/>
                <a:gd name="T42" fmla="*/ 2 w 831"/>
                <a:gd name="T43" fmla="*/ 1 h 770"/>
                <a:gd name="T44" fmla="*/ 3 w 831"/>
                <a:gd name="T45" fmla="*/ 1 h 770"/>
                <a:gd name="T46" fmla="*/ 4 w 831"/>
                <a:gd name="T47" fmla="*/ 1 h 770"/>
                <a:gd name="T48" fmla="*/ 7 w 831"/>
                <a:gd name="T49" fmla="*/ 0 h 770"/>
                <a:gd name="T50" fmla="*/ 10 w 831"/>
                <a:gd name="T51" fmla="*/ 1 h 770"/>
                <a:gd name="T52" fmla="*/ 13 w 831"/>
                <a:gd name="T53" fmla="*/ 1 h 770"/>
                <a:gd name="T54" fmla="*/ 15 w 831"/>
                <a:gd name="T55" fmla="*/ 0 h 770"/>
                <a:gd name="T56" fmla="*/ 16 w 831"/>
                <a:gd name="T57" fmla="*/ 2 h 77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31" h="770">
                  <a:moveTo>
                    <a:pt x="386" y="150"/>
                  </a:moveTo>
                  <a:cubicBezTo>
                    <a:pt x="472" y="64"/>
                    <a:pt x="479" y="76"/>
                    <a:pt x="600" y="54"/>
                  </a:cubicBezTo>
                  <a:cubicBezTo>
                    <a:pt x="643" y="57"/>
                    <a:pt x="690" y="44"/>
                    <a:pt x="728" y="64"/>
                  </a:cubicBezTo>
                  <a:cubicBezTo>
                    <a:pt x="821" y="114"/>
                    <a:pt x="675" y="148"/>
                    <a:pt x="770" y="118"/>
                  </a:cubicBezTo>
                  <a:cubicBezTo>
                    <a:pt x="803" y="85"/>
                    <a:pt x="817" y="60"/>
                    <a:pt x="802" y="182"/>
                  </a:cubicBezTo>
                  <a:cubicBezTo>
                    <a:pt x="798" y="215"/>
                    <a:pt x="770" y="278"/>
                    <a:pt x="770" y="278"/>
                  </a:cubicBezTo>
                  <a:cubicBezTo>
                    <a:pt x="830" y="338"/>
                    <a:pt x="831" y="320"/>
                    <a:pt x="802" y="406"/>
                  </a:cubicBezTo>
                  <a:cubicBezTo>
                    <a:pt x="820" y="460"/>
                    <a:pt x="804" y="495"/>
                    <a:pt x="749" y="512"/>
                  </a:cubicBezTo>
                  <a:cubicBezTo>
                    <a:pt x="745" y="523"/>
                    <a:pt x="733" y="534"/>
                    <a:pt x="738" y="544"/>
                  </a:cubicBezTo>
                  <a:cubicBezTo>
                    <a:pt x="753" y="575"/>
                    <a:pt x="796" y="580"/>
                    <a:pt x="824" y="587"/>
                  </a:cubicBezTo>
                  <a:cubicBezTo>
                    <a:pt x="799" y="660"/>
                    <a:pt x="751" y="643"/>
                    <a:pt x="674" y="651"/>
                  </a:cubicBezTo>
                  <a:cubicBezTo>
                    <a:pt x="611" y="672"/>
                    <a:pt x="557" y="702"/>
                    <a:pt x="493" y="715"/>
                  </a:cubicBezTo>
                  <a:cubicBezTo>
                    <a:pt x="438" y="770"/>
                    <a:pt x="425" y="765"/>
                    <a:pt x="354" y="736"/>
                  </a:cubicBezTo>
                  <a:cubicBezTo>
                    <a:pt x="358" y="704"/>
                    <a:pt x="371" y="672"/>
                    <a:pt x="365" y="640"/>
                  </a:cubicBezTo>
                  <a:cubicBezTo>
                    <a:pt x="363" y="629"/>
                    <a:pt x="344" y="629"/>
                    <a:pt x="333" y="630"/>
                  </a:cubicBezTo>
                  <a:cubicBezTo>
                    <a:pt x="296" y="634"/>
                    <a:pt x="262" y="653"/>
                    <a:pt x="226" y="662"/>
                  </a:cubicBezTo>
                  <a:cubicBezTo>
                    <a:pt x="0" y="641"/>
                    <a:pt x="181" y="697"/>
                    <a:pt x="98" y="438"/>
                  </a:cubicBezTo>
                  <a:cubicBezTo>
                    <a:pt x="91" y="417"/>
                    <a:pt x="34" y="416"/>
                    <a:pt x="34" y="416"/>
                  </a:cubicBezTo>
                  <a:cubicBezTo>
                    <a:pt x="41" y="395"/>
                    <a:pt x="54" y="374"/>
                    <a:pt x="56" y="352"/>
                  </a:cubicBezTo>
                  <a:cubicBezTo>
                    <a:pt x="58" y="324"/>
                    <a:pt x="45" y="296"/>
                    <a:pt x="45" y="267"/>
                  </a:cubicBezTo>
                  <a:cubicBezTo>
                    <a:pt x="45" y="249"/>
                    <a:pt x="52" y="232"/>
                    <a:pt x="56" y="214"/>
                  </a:cubicBezTo>
                  <a:cubicBezTo>
                    <a:pt x="59" y="178"/>
                    <a:pt x="55" y="141"/>
                    <a:pt x="66" y="107"/>
                  </a:cubicBezTo>
                  <a:cubicBezTo>
                    <a:pt x="70" y="95"/>
                    <a:pt x="89" y="95"/>
                    <a:pt x="98" y="86"/>
                  </a:cubicBezTo>
                  <a:cubicBezTo>
                    <a:pt x="111" y="73"/>
                    <a:pt x="118" y="57"/>
                    <a:pt x="130" y="43"/>
                  </a:cubicBezTo>
                  <a:cubicBezTo>
                    <a:pt x="151" y="19"/>
                    <a:pt x="216" y="0"/>
                    <a:pt x="216" y="0"/>
                  </a:cubicBezTo>
                  <a:cubicBezTo>
                    <a:pt x="299" y="28"/>
                    <a:pt x="246" y="81"/>
                    <a:pt x="322" y="107"/>
                  </a:cubicBezTo>
                  <a:cubicBezTo>
                    <a:pt x="357" y="95"/>
                    <a:pt x="383" y="76"/>
                    <a:pt x="418" y="64"/>
                  </a:cubicBezTo>
                  <a:cubicBezTo>
                    <a:pt x="422" y="60"/>
                    <a:pt x="459" y="19"/>
                    <a:pt x="472" y="32"/>
                  </a:cubicBezTo>
                  <a:cubicBezTo>
                    <a:pt x="496" y="56"/>
                    <a:pt x="493" y="97"/>
                    <a:pt x="493" y="128"/>
                  </a:cubicBezTo>
                </a:path>
              </a:pathLst>
            </a:cu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8" name="Freeform 32"/>
          <p:cNvSpPr>
            <a:spLocks/>
          </p:cNvSpPr>
          <p:nvPr/>
        </p:nvSpPr>
        <p:spPr bwMode="white">
          <a:xfrm>
            <a:off x="5297488" y="3984625"/>
            <a:ext cx="3810000" cy="1981200"/>
          </a:xfrm>
          <a:custGeom>
            <a:avLst/>
            <a:gdLst>
              <a:gd name="T0" fmla="*/ 362902500 w 2400"/>
              <a:gd name="T1" fmla="*/ 2147483646 h 1248"/>
              <a:gd name="T2" fmla="*/ 2147483646 w 2400"/>
              <a:gd name="T3" fmla="*/ 2147483646 h 1248"/>
              <a:gd name="T4" fmla="*/ 2147483646 w 2400"/>
              <a:gd name="T5" fmla="*/ 1451610000 h 1248"/>
              <a:gd name="T6" fmla="*/ 2147483646 w 2400"/>
              <a:gd name="T7" fmla="*/ 483870000 h 1248"/>
              <a:gd name="T8" fmla="*/ 2147483646 w 2400"/>
              <a:gd name="T9" fmla="*/ 120967500 h 1248"/>
              <a:gd name="T10" fmla="*/ 2147483646 w 2400"/>
              <a:gd name="T11" fmla="*/ 0 h 1248"/>
              <a:gd name="T12" fmla="*/ 1572577500 w 2400"/>
              <a:gd name="T13" fmla="*/ 362902500 h 1248"/>
              <a:gd name="T14" fmla="*/ 0 w 2400"/>
              <a:gd name="T15" fmla="*/ 1209675000 h 1248"/>
              <a:gd name="T16" fmla="*/ 362902500 w 2400"/>
              <a:gd name="T17" fmla="*/ 2147483646 h 12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400" h="1248">
                <a:moveTo>
                  <a:pt x="144" y="1248"/>
                </a:moveTo>
                <a:lnTo>
                  <a:pt x="2016" y="1248"/>
                </a:lnTo>
                <a:lnTo>
                  <a:pt x="2400" y="576"/>
                </a:lnTo>
                <a:lnTo>
                  <a:pt x="2352" y="192"/>
                </a:lnTo>
                <a:lnTo>
                  <a:pt x="1920" y="48"/>
                </a:lnTo>
                <a:lnTo>
                  <a:pt x="1344" y="0"/>
                </a:lnTo>
                <a:lnTo>
                  <a:pt x="624" y="144"/>
                </a:lnTo>
                <a:lnTo>
                  <a:pt x="0" y="480"/>
                </a:lnTo>
                <a:lnTo>
                  <a:pt x="144" y="1248"/>
                </a:lnTo>
                <a:close/>
              </a:path>
            </a:pathLst>
          </a:custGeom>
          <a:solidFill>
            <a:srgbClr val="CCFF66">
              <a:alpha val="50195"/>
            </a:srgbClr>
          </a:solidFill>
          <a:ln w="38100" cap="flat" cmpd="sng">
            <a:solidFill>
              <a:srgbClr val="00CC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" name="Freeform 33"/>
          <p:cNvSpPr>
            <a:spLocks/>
          </p:cNvSpPr>
          <p:nvPr/>
        </p:nvSpPr>
        <p:spPr bwMode="auto">
          <a:xfrm>
            <a:off x="2782888" y="3048000"/>
            <a:ext cx="8424862" cy="425450"/>
          </a:xfrm>
          <a:custGeom>
            <a:avLst/>
            <a:gdLst>
              <a:gd name="T0" fmla="*/ 0 w 5173"/>
              <a:gd name="T1" fmla="*/ 352610726 h 419"/>
              <a:gd name="T2" fmla="*/ 225455040 w 5173"/>
              <a:gd name="T3" fmla="*/ 275283412 h 419"/>
              <a:gd name="T4" fmla="*/ 366032812 w 5173"/>
              <a:gd name="T5" fmla="*/ 230949288 h 419"/>
              <a:gd name="T6" fmla="*/ 819594288 w 5173"/>
              <a:gd name="T7" fmla="*/ 154653613 h 419"/>
              <a:gd name="T8" fmla="*/ 1358034661 w 5173"/>
              <a:gd name="T9" fmla="*/ 176304855 h 419"/>
              <a:gd name="T10" fmla="*/ 1753242609 w 5173"/>
              <a:gd name="T11" fmla="*/ 263942478 h 419"/>
              <a:gd name="T12" fmla="*/ 2147483646 w 5173"/>
              <a:gd name="T13" fmla="*/ 352610726 h 419"/>
              <a:gd name="T14" fmla="*/ 2147483646 w 5173"/>
              <a:gd name="T15" fmla="*/ 374261968 h 419"/>
              <a:gd name="T16" fmla="*/ 2147483646 w 5173"/>
              <a:gd name="T17" fmla="*/ 385602901 h 419"/>
              <a:gd name="T18" fmla="*/ 2147483646 w 5173"/>
              <a:gd name="T19" fmla="*/ 341268777 h 419"/>
              <a:gd name="T20" fmla="*/ 2147483646 w 5173"/>
              <a:gd name="T21" fmla="*/ 319617536 h 419"/>
              <a:gd name="T22" fmla="*/ 2147483646 w 5173"/>
              <a:gd name="T23" fmla="*/ 275283412 h 419"/>
              <a:gd name="T24" fmla="*/ 2147483646 w 5173"/>
              <a:gd name="T25" fmla="*/ 121660423 h 419"/>
              <a:gd name="T26" fmla="*/ 2147483646 w 5173"/>
              <a:gd name="T27" fmla="*/ 65985366 h 419"/>
              <a:gd name="T28" fmla="*/ 2147483646 w 5173"/>
              <a:gd name="T29" fmla="*/ 0 h 419"/>
              <a:gd name="T30" fmla="*/ 2147483646 w 5173"/>
              <a:gd name="T31" fmla="*/ 22682882 h 419"/>
              <a:gd name="T32" fmla="*/ 2147483646 w 5173"/>
              <a:gd name="T33" fmla="*/ 88668248 h 419"/>
              <a:gd name="T34" fmla="*/ 2147483646 w 5173"/>
              <a:gd name="T35" fmla="*/ 143312680 h 419"/>
              <a:gd name="T36" fmla="*/ 2147483646 w 5173"/>
              <a:gd name="T37" fmla="*/ 230949288 h 419"/>
              <a:gd name="T38" fmla="*/ 2147483646 w 5173"/>
              <a:gd name="T39" fmla="*/ 253632170 h 419"/>
              <a:gd name="T40" fmla="*/ 2147483646 w 5173"/>
              <a:gd name="T41" fmla="*/ 230949288 h 419"/>
              <a:gd name="T42" fmla="*/ 2147483646 w 5173"/>
              <a:gd name="T43" fmla="*/ 197957113 h 419"/>
              <a:gd name="T44" fmla="*/ 2147483646 w 5173"/>
              <a:gd name="T45" fmla="*/ 143312680 h 419"/>
              <a:gd name="T46" fmla="*/ 2147483646 w 5173"/>
              <a:gd name="T47" fmla="*/ 88668248 h 419"/>
              <a:gd name="T48" fmla="*/ 2147483646 w 5173"/>
              <a:gd name="T49" fmla="*/ 143312680 h 419"/>
              <a:gd name="T50" fmla="*/ 2147483646 w 5173"/>
              <a:gd name="T51" fmla="*/ 209298046 h 419"/>
              <a:gd name="T52" fmla="*/ 2147483646 w 5173"/>
              <a:gd name="T53" fmla="*/ 352610726 h 419"/>
              <a:gd name="T54" fmla="*/ 2147483646 w 5173"/>
              <a:gd name="T55" fmla="*/ 286624345 h 419"/>
              <a:gd name="T56" fmla="*/ 2147483646 w 5173"/>
              <a:gd name="T57" fmla="*/ 263942478 h 419"/>
              <a:gd name="T58" fmla="*/ 2147483646 w 5173"/>
              <a:gd name="T59" fmla="*/ 242291237 h 419"/>
              <a:gd name="T60" fmla="*/ 2147483646 w 5173"/>
              <a:gd name="T61" fmla="*/ 296934654 h 419"/>
              <a:gd name="T62" fmla="*/ 2147483646 w 5173"/>
              <a:gd name="T63" fmla="*/ 220638979 h 419"/>
              <a:gd name="T64" fmla="*/ 2147483646 w 5173"/>
              <a:gd name="T65" fmla="*/ 176304855 h 419"/>
              <a:gd name="T66" fmla="*/ 2147483646 w 5173"/>
              <a:gd name="T67" fmla="*/ 187646804 h 419"/>
              <a:gd name="T68" fmla="*/ 2147483646 w 5173"/>
              <a:gd name="T69" fmla="*/ 197957113 h 41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173" h="419">
                <a:moveTo>
                  <a:pt x="0" y="342"/>
                </a:moveTo>
                <a:cubicBezTo>
                  <a:pt x="30" y="297"/>
                  <a:pt x="41" y="296"/>
                  <a:pt x="85" y="267"/>
                </a:cubicBezTo>
                <a:cubicBezTo>
                  <a:pt x="104" y="254"/>
                  <a:pt x="119" y="237"/>
                  <a:pt x="138" y="224"/>
                </a:cubicBezTo>
                <a:cubicBezTo>
                  <a:pt x="186" y="192"/>
                  <a:pt x="255" y="171"/>
                  <a:pt x="309" y="150"/>
                </a:cubicBezTo>
                <a:cubicBezTo>
                  <a:pt x="336" y="152"/>
                  <a:pt x="458" y="149"/>
                  <a:pt x="512" y="171"/>
                </a:cubicBezTo>
                <a:cubicBezTo>
                  <a:pt x="569" y="194"/>
                  <a:pt x="604" y="238"/>
                  <a:pt x="661" y="256"/>
                </a:cubicBezTo>
                <a:cubicBezTo>
                  <a:pt x="705" y="286"/>
                  <a:pt x="761" y="320"/>
                  <a:pt x="810" y="342"/>
                </a:cubicBezTo>
                <a:cubicBezTo>
                  <a:pt x="830" y="351"/>
                  <a:pt x="853" y="356"/>
                  <a:pt x="874" y="363"/>
                </a:cubicBezTo>
                <a:cubicBezTo>
                  <a:pt x="885" y="367"/>
                  <a:pt x="906" y="374"/>
                  <a:pt x="906" y="374"/>
                </a:cubicBezTo>
                <a:cubicBezTo>
                  <a:pt x="960" y="365"/>
                  <a:pt x="1052" y="353"/>
                  <a:pt x="1109" y="331"/>
                </a:cubicBezTo>
                <a:cubicBezTo>
                  <a:pt x="1121" y="326"/>
                  <a:pt x="1129" y="315"/>
                  <a:pt x="1141" y="310"/>
                </a:cubicBezTo>
                <a:cubicBezTo>
                  <a:pt x="1181" y="293"/>
                  <a:pt x="1220" y="292"/>
                  <a:pt x="1258" y="267"/>
                </a:cubicBezTo>
                <a:cubicBezTo>
                  <a:pt x="1337" y="215"/>
                  <a:pt x="1412" y="147"/>
                  <a:pt x="1504" y="118"/>
                </a:cubicBezTo>
                <a:cubicBezTo>
                  <a:pt x="1530" y="90"/>
                  <a:pt x="1553" y="76"/>
                  <a:pt x="1589" y="64"/>
                </a:cubicBezTo>
                <a:cubicBezTo>
                  <a:pt x="1629" y="34"/>
                  <a:pt x="1662" y="23"/>
                  <a:pt x="1706" y="0"/>
                </a:cubicBezTo>
                <a:cubicBezTo>
                  <a:pt x="1752" y="7"/>
                  <a:pt x="1799" y="11"/>
                  <a:pt x="1845" y="22"/>
                </a:cubicBezTo>
                <a:cubicBezTo>
                  <a:pt x="1894" y="34"/>
                  <a:pt x="1923" y="73"/>
                  <a:pt x="1973" y="86"/>
                </a:cubicBezTo>
                <a:cubicBezTo>
                  <a:pt x="2016" y="118"/>
                  <a:pt x="2039" y="126"/>
                  <a:pt x="2090" y="139"/>
                </a:cubicBezTo>
                <a:cubicBezTo>
                  <a:pt x="2146" y="172"/>
                  <a:pt x="2209" y="208"/>
                  <a:pt x="2272" y="224"/>
                </a:cubicBezTo>
                <a:cubicBezTo>
                  <a:pt x="2314" y="235"/>
                  <a:pt x="2400" y="246"/>
                  <a:pt x="2400" y="246"/>
                </a:cubicBezTo>
                <a:cubicBezTo>
                  <a:pt x="2485" y="239"/>
                  <a:pt x="2571" y="233"/>
                  <a:pt x="2656" y="224"/>
                </a:cubicBezTo>
                <a:cubicBezTo>
                  <a:pt x="2684" y="221"/>
                  <a:pt x="2705" y="203"/>
                  <a:pt x="2730" y="192"/>
                </a:cubicBezTo>
                <a:cubicBezTo>
                  <a:pt x="2782" y="170"/>
                  <a:pt x="2839" y="161"/>
                  <a:pt x="2890" y="139"/>
                </a:cubicBezTo>
                <a:cubicBezTo>
                  <a:pt x="2933" y="121"/>
                  <a:pt x="2973" y="100"/>
                  <a:pt x="3018" y="86"/>
                </a:cubicBezTo>
                <a:cubicBezTo>
                  <a:pt x="3129" y="94"/>
                  <a:pt x="3186" y="105"/>
                  <a:pt x="3285" y="139"/>
                </a:cubicBezTo>
                <a:cubicBezTo>
                  <a:pt x="3325" y="169"/>
                  <a:pt x="3358" y="181"/>
                  <a:pt x="3402" y="203"/>
                </a:cubicBezTo>
                <a:cubicBezTo>
                  <a:pt x="3449" y="267"/>
                  <a:pt x="3538" y="322"/>
                  <a:pt x="3616" y="342"/>
                </a:cubicBezTo>
                <a:cubicBezTo>
                  <a:pt x="3733" y="419"/>
                  <a:pt x="3868" y="301"/>
                  <a:pt x="3989" y="278"/>
                </a:cubicBezTo>
                <a:cubicBezTo>
                  <a:pt x="4045" y="267"/>
                  <a:pt x="4103" y="263"/>
                  <a:pt x="4160" y="256"/>
                </a:cubicBezTo>
                <a:cubicBezTo>
                  <a:pt x="4265" y="223"/>
                  <a:pt x="4308" y="226"/>
                  <a:pt x="4426" y="235"/>
                </a:cubicBezTo>
                <a:cubicBezTo>
                  <a:pt x="4481" y="249"/>
                  <a:pt x="4532" y="271"/>
                  <a:pt x="4586" y="288"/>
                </a:cubicBezTo>
                <a:cubicBezTo>
                  <a:pt x="4741" y="271"/>
                  <a:pt x="4803" y="256"/>
                  <a:pt x="4938" y="214"/>
                </a:cubicBezTo>
                <a:cubicBezTo>
                  <a:pt x="4949" y="203"/>
                  <a:pt x="4976" y="173"/>
                  <a:pt x="4992" y="171"/>
                </a:cubicBezTo>
                <a:cubicBezTo>
                  <a:pt x="5006" y="169"/>
                  <a:pt x="5020" y="180"/>
                  <a:pt x="5034" y="182"/>
                </a:cubicBezTo>
                <a:cubicBezTo>
                  <a:pt x="5117" y="192"/>
                  <a:pt x="5123" y="192"/>
                  <a:pt x="5173" y="192"/>
                </a:cubicBezTo>
              </a:path>
            </a:pathLst>
          </a:cu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" name="Freeform 35"/>
          <p:cNvSpPr>
            <a:spLocks/>
          </p:cNvSpPr>
          <p:nvPr/>
        </p:nvSpPr>
        <p:spPr bwMode="auto">
          <a:xfrm flipH="1">
            <a:off x="2782888" y="3079750"/>
            <a:ext cx="8424862" cy="425450"/>
          </a:xfrm>
          <a:custGeom>
            <a:avLst/>
            <a:gdLst>
              <a:gd name="T0" fmla="*/ 0 w 5173"/>
              <a:gd name="T1" fmla="*/ 352610726 h 419"/>
              <a:gd name="T2" fmla="*/ 225455040 w 5173"/>
              <a:gd name="T3" fmla="*/ 275283412 h 419"/>
              <a:gd name="T4" fmla="*/ 366032812 w 5173"/>
              <a:gd name="T5" fmla="*/ 230949288 h 419"/>
              <a:gd name="T6" fmla="*/ 819594288 w 5173"/>
              <a:gd name="T7" fmla="*/ 154653613 h 419"/>
              <a:gd name="T8" fmla="*/ 1358034661 w 5173"/>
              <a:gd name="T9" fmla="*/ 176304855 h 419"/>
              <a:gd name="T10" fmla="*/ 1753242609 w 5173"/>
              <a:gd name="T11" fmla="*/ 263942478 h 419"/>
              <a:gd name="T12" fmla="*/ 2147483646 w 5173"/>
              <a:gd name="T13" fmla="*/ 352610726 h 419"/>
              <a:gd name="T14" fmla="*/ 2147483646 w 5173"/>
              <a:gd name="T15" fmla="*/ 374261968 h 419"/>
              <a:gd name="T16" fmla="*/ 2147483646 w 5173"/>
              <a:gd name="T17" fmla="*/ 385602901 h 419"/>
              <a:gd name="T18" fmla="*/ 2147483646 w 5173"/>
              <a:gd name="T19" fmla="*/ 341268777 h 419"/>
              <a:gd name="T20" fmla="*/ 2147483646 w 5173"/>
              <a:gd name="T21" fmla="*/ 319617536 h 419"/>
              <a:gd name="T22" fmla="*/ 2147483646 w 5173"/>
              <a:gd name="T23" fmla="*/ 275283412 h 419"/>
              <a:gd name="T24" fmla="*/ 2147483646 w 5173"/>
              <a:gd name="T25" fmla="*/ 121660423 h 419"/>
              <a:gd name="T26" fmla="*/ 2147483646 w 5173"/>
              <a:gd name="T27" fmla="*/ 65985366 h 419"/>
              <a:gd name="T28" fmla="*/ 2147483646 w 5173"/>
              <a:gd name="T29" fmla="*/ 0 h 419"/>
              <a:gd name="T30" fmla="*/ 2147483646 w 5173"/>
              <a:gd name="T31" fmla="*/ 22682882 h 419"/>
              <a:gd name="T32" fmla="*/ 2147483646 w 5173"/>
              <a:gd name="T33" fmla="*/ 88668248 h 419"/>
              <a:gd name="T34" fmla="*/ 2147483646 w 5173"/>
              <a:gd name="T35" fmla="*/ 143312680 h 419"/>
              <a:gd name="T36" fmla="*/ 2147483646 w 5173"/>
              <a:gd name="T37" fmla="*/ 230949288 h 419"/>
              <a:gd name="T38" fmla="*/ 2147483646 w 5173"/>
              <a:gd name="T39" fmla="*/ 253632170 h 419"/>
              <a:gd name="T40" fmla="*/ 2147483646 w 5173"/>
              <a:gd name="T41" fmla="*/ 230949288 h 419"/>
              <a:gd name="T42" fmla="*/ 2147483646 w 5173"/>
              <a:gd name="T43" fmla="*/ 197957113 h 419"/>
              <a:gd name="T44" fmla="*/ 2147483646 w 5173"/>
              <a:gd name="T45" fmla="*/ 143312680 h 419"/>
              <a:gd name="T46" fmla="*/ 2147483646 w 5173"/>
              <a:gd name="T47" fmla="*/ 88668248 h 419"/>
              <a:gd name="T48" fmla="*/ 2147483646 w 5173"/>
              <a:gd name="T49" fmla="*/ 143312680 h 419"/>
              <a:gd name="T50" fmla="*/ 2147483646 w 5173"/>
              <a:gd name="T51" fmla="*/ 209298046 h 419"/>
              <a:gd name="T52" fmla="*/ 2147483646 w 5173"/>
              <a:gd name="T53" fmla="*/ 352610726 h 419"/>
              <a:gd name="T54" fmla="*/ 2147483646 w 5173"/>
              <a:gd name="T55" fmla="*/ 286624345 h 419"/>
              <a:gd name="T56" fmla="*/ 2147483646 w 5173"/>
              <a:gd name="T57" fmla="*/ 263942478 h 419"/>
              <a:gd name="T58" fmla="*/ 2147483646 w 5173"/>
              <a:gd name="T59" fmla="*/ 242291237 h 419"/>
              <a:gd name="T60" fmla="*/ 2147483646 w 5173"/>
              <a:gd name="T61" fmla="*/ 296934654 h 419"/>
              <a:gd name="T62" fmla="*/ 2147483646 w 5173"/>
              <a:gd name="T63" fmla="*/ 220638979 h 419"/>
              <a:gd name="T64" fmla="*/ 2147483646 w 5173"/>
              <a:gd name="T65" fmla="*/ 176304855 h 419"/>
              <a:gd name="T66" fmla="*/ 2147483646 w 5173"/>
              <a:gd name="T67" fmla="*/ 187646804 h 419"/>
              <a:gd name="T68" fmla="*/ 2147483646 w 5173"/>
              <a:gd name="T69" fmla="*/ 197957113 h 41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173" h="419">
                <a:moveTo>
                  <a:pt x="0" y="342"/>
                </a:moveTo>
                <a:cubicBezTo>
                  <a:pt x="30" y="297"/>
                  <a:pt x="41" y="296"/>
                  <a:pt x="85" y="267"/>
                </a:cubicBezTo>
                <a:cubicBezTo>
                  <a:pt x="104" y="254"/>
                  <a:pt x="119" y="237"/>
                  <a:pt x="138" y="224"/>
                </a:cubicBezTo>
                <a:cubicBezTo>
                  <a:pt x="186" y="192"/>
                  <a:pt x="255" y="171"/>
                  <a:pt x="309" y="150"/>
                </a:cubicBezTo>
                <a:cubicBezTo>
                  <a:pt x="336" y="152"/>
                  <a:pt x="458" y="149"/>
                  <a:pt x="512" y="171"/>
                </a:cubicBezTo>
                <a:cubicBezTo>
                  <a:pt x="569" y="194"/>
                  <a:pt x="604" y="238"/>
                  <a:pt x="661" y="256"/>
                </a:cubicBezTo>
                <a:cubicBezTo>
                  <a:pt x="705" y="286"/>
                  <a:pt x="761" y="320"/>
                  <a:pt x="810" y="342"/>
                </a:cubicBezTo>
                <a:cubicBezTo>
                  <a:pt x="830" y="351"/>
                  <a:pt x="853" y="356"/>
                  <a:pt x="874" y="363"/>
                </a:cubicBezTo>
                <a:cubicBezTo>
                  <a:pt x="885" y="367"/>
                  <a:pt x="906" y="374"/>
                  <a:pt x="906" y="374"/>
                </a:cubicBezTo>
                <a:cubicBezTo>
                  <a:pt x="960" y="365"/>
                  <a:pt x="1052" y="353"/>
                  <a:pt x="1109" y="331"/>
                </a:cubicBezTo>
                <a:cubicBezTo>
                  <a:pt x="1121" y="326"/>
                  <a:pt x="1129" y="315"/>
                  <a:pt x="1141" y="310"/>
                </a:cubicBezTo>
                <a:cubicBezTo>
                  <a:pt x="1181" y="293"/>
                  <a:pt x="1220" y="292"/>
                  <a:pt x="1258" y="267"/>
                </a:cubicBezTo>
                <a:cubicBezTo>
                  <a:pt x="1337" y="215"/>
                  <a:pt x="1412" y="147"/>
                  <a:pt x="1504" y="118"/>
                </a:cubicBezTo>
                <a:cubicBezTo>
                  <a:pt x="1530" y="90"/>
                  <a:pt x="1553" y="76"/>
                  <a:pt x="1589" y="64"/>
                </a:cubicBezTo>
                <a:cubicBezTo>
                  <a:pt x="1629" y="34"/>
                  <a:pt x="1662" y="23"/>
                  <a:pt x="1706" y="0"/>
                </a:cubicBezTo>
                <a:cubicBezTo>
                  <a:pt x="1752" y="7"/>
                  <a:pt x="1799" y="11"/>
                  <a:pt x="1845" y="22"/>
                </a:cubicBezTo>
                <a:cubicBezTo>
                  <a:pt x="1894" y="34"/>
                  <a:pt x="1923" y="73"/>
                  <a:pt x="1973" y="86"/>
                </a:cubicBezTo>
                <a:cubicBezTo>
                  <a:pt x="2016" y="118"/>
                  <a:pt x="2039" y="126"/>
                  <a:pt x="2090" y="139"/>
                </a:cubicBezTo>
                <a:cubicBezTo>
                  <a:pt x="2146" y="172"/>
                  <a:pt x="2209" y="208"/>
                  <a:pt x="2272" y="224"/>
                </a:cubicBezTo>
                <a:cubicBezTo>
                  <a:pt x="2314" y="235"/>
                  <a:pt x="2400" y="246"/>
                  <a:pt x="2400" y="246"/>
                </a:cubicBezTo>
                <a:cubicBezTo>
                  <a:pt x="2485" y="239"/>
                  <a:pt x="2571" y="233"/>
                  <a:pt x="2656" y="224"/>
                </a:cubicBezTo>
                <a:cubicBezTo>
                  <a:pt x="2684" y="221"/>
                  <a:pt x="2705" y="203"/>
                  <a:pt x="2730" y="192"/>
                </a:cubicBezTo>
                <a:cubicBezTo>
                  <a:pt x="2782" y="170"/>
                  <a:pt x="2839" y="161"/>
                  <a:pt x="2890" y="139"/>
                </a:cubicBezTo>
                <a:cubicBezTo>
                  <a:pt x="2933" y="121"/>
                  <a:pt x="2973" y="100"/>
                  <a:pt x="3018" y="86"/>
                </a:cubicBezTo>
                <a:cubicBezTo>
                  <a:pt x="3129" y="94"/>
                  <a:pt x="3186" y="105"/>
                  <a:pt x="3285" y="139"/>
                </a:cubicBezTo>
                <a:cubicBezTo>
                  <a:pt x="3325" y="169"/>
                  <a:pt x="3358" y="181"/>
                  <a:pt x="3402" y="203"/>
                </a:cubicBezTo>
                <a:cubicBezTo>
                  <a:pt x="3449" y="267"/>
                  <a:pt x="3538" y="322"/>
                  <a:pt x="3616" y="342"/>
                </a:cubicBezTo>
                <a:cubicBezTo>
                  <a:pt x="3733" y="419"/>
                  <a:pt x="3868" y="301"/>
                  <a:pt x="3989" y="278"/>
                </a:cubicBezTo>
                <a:cubicBezTo>
                  <a:pt x="4045" y="267"/>
                  <a:pt x="4103" y="263"/>
                  <a:pt x="4160" y="256"/>
                </a:cubicBezTo>
                <a:cubicBezTo>
                  <a:pt x="4265" y="223"/>
                  <a:pt x="4308" y="226"/>
                  <a:pt x="4426" y="235"/>
                </a:cubicBezTo>
                <a:cubicBezTo>
                  <a:pt x="4481" y="249"/>
                  <a:pt x="4532" y="271"/>
                  <a:pt x="4586" y="288"/>
                </a:cubicBezTo>
                <a:cubicBezTo>
                  <a:pt x="4741" y="271"/>
                  <a:pt x="4803" y="256"/>
                  <a:pt x="4938" y="214"/>
                </a:cubicBezTo>
                <a:cubicBezTo>
                  <a:pt x="4949" y="203"/>
                  <a:pt x="4976" y="173"/>
                  <a:pt x="4992" y="171"/>
                </a:cubicBezTo>
                <a:cubicBezTo>
                  <a:pt x="5006" y="169"/>
                  <a:pt x="5020" y="180"/>
                  <a:pt x="5034" y="182"/>
                </a:cubicBezTo>
                <a:cubicBezTo>
                  <a:pt x="5117" y="192"/>
                  <a:pt x="5123" y="192"/>
                  <a:pt x="5173" y="192"/>
                </a:cubicBezTo>
              </a:path>
            </a:pathLst>
          </a:cu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1" name="Text Box 38"/>
          <p:cNvSpPr txBox="1">
            <a:spLocks noChangeArrowheads="1"/>
          </p:cNvSpPr>
          <p:nvPr/>
        </p:nvSpPr>
        <p:spPr bwMode="blackWhite">
          <a:xfrm>
            <a:off x="9002713" y="5943600"/>
            <a:ext cx="795337" cy="3048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</a:rPr>
              <a:t>HV</a:t>
            </a:r>
            <a:r>
              <a:rPr lang="zh-CN" altLang="en-US" sz="1400">
                <a:solidFill>
                  <a:schemeClr val="bg1"/>
                </a:solidFill>
              </a:rPr>
              <a:t>电池</a:t>
            </a: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blackWhite">
          <a:xfrm>
            <a:off x="3149600" y="5651500"/>
            <a:ext cx="2224088" cy="58102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带转换器的变频器总成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高电压电容器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33" name="AutoShape 40"/>
          <p:cNvSpPr>
            <a:spLocks noChangeArrowheads="1"/>
          </p:cNvSpPr>
          <p:nvPr/>
        </p:nvSpPr>
        <p:spPr bwMode="blackWhite">
          <a:xfrm>
            <a:off x="6096000" y="1743075"/>
            <a:ext cx="2563813" cy="609600"/>
          </a:xfrm>
          <a:prstGeom prst="wedgeRectCallout">
            <a:avLst>
              <a:gd name="adj1" fmla="val -4292"/>
              <a:gd name="adj2" fmla="val 442449"/>
            </a:avLst>
          </a:prstGeom>
          <a:solidFill>
            <a:srgbClr val="0000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乘客仓</a:t>
            </a:r>
            <a:r>
              <a:rPr lang="en-US" altLang="zh-CN" sz="24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: 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无电击 </a:t>
            </a:r>
          </a:p>
        </p:txBody>
      </p:sp>
      <p:sp>
        <p:nvSpPr>
          <p:cNvPr id="34" name="Rectangle 41"/>
          <p:cNvSpPr>
            <a:spLocks noChangeArrowheads="1"/>
          </p:cNvSpPr>
          <p:nvPr/>
        </p:nvSpPr>
        <p:spPr bwMode="white">
          <a:xfrm>
            <a:off x="4059238" y="45640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b="1" i="1">
                <a:solidFill>
                  <a:srgbClr val="FF0000"/>
                </a:solidFill>
              </a:rPr>
              <a:t>短路</a:t>
            </a:r>
          </a:p>
        </p:txBody>
      </p:sp>
      <p:sp>
        <p:nvSpPr>
          <p:cNvPr id="35" name="Rectangle 42"/>
          <p:cNvSpPr>
            <a:spLocks noChangeArrowheads="1"/>
          </p:cNvSpPr>
          <p:nvPr/>
        </p:nvSpPr>
        <p:spPr bwMode="white">
          <a:xfrm>
            <a:off x="9569450" y="4937125"/>
            <a:ext cx="695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000" b="1" i="1">
                <a:solidFill>
                  <a:srgbClr val="FF0000"/>
                </a:solidFill>
              </a:rPr>
              <a:t>短路</a:t>
            </a:r>
          </a:p>
        </p:txBody>
      </p:sp>
      <p:sp>
        <p:nvSpPr>
          <p:cNvPr id="36" name="Rectangle 49"/>
          <p:cNvSpPr>
            <a:spLocks noChangeArrowheads="1"/>
          </p:cNvSpPr>
          <p:nvPr/>
        </p:nvSpPr>
        <p:spPr bwMode="blackWhite">
          <a:xfrm>
            <a:off x="9274175" y="3962400"/>
            <a:ext cx="1155700" cy="3365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CN" b="1" i="1">
                <a:solidFill>
                  <a:srgbClr val="FF0000"/>
                </a:solidFill>
              </a:rPr>
              <a:t>SMR </a:t>
            </a:r>
            <a:r>
              <a:rPr lang="zh-CN" altLang="en-US" b="1" i="1">
                <a:solidFill>
                  <a:srgbClr val="FF0000"/>
                </a:solidFill>
              </a:rPr>
              <a:t>断开</a:t>
            </a:r>
          </a:p>
        </p:txBody>
      </p:sp>
      <p:sp>
        <p:nvSpPr>
          <p:cNvPr id="37" name="Text Box 50"/>
          <p:cNvSpPr txBox="1">
            <a:spLocks noChangeArrowheads="1"/>
          </p:cNvSpPr>
          <p:nvPr/>
        </p:nvSpPr>
        <p:spPr bwMode="auto">
          <a:xfrm>
            <a:off x="6662738" y="4789488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乘客仓</a:t>
            </a:r>
          </a:p>
        </p:txBody>
      </p:sp>
    </p:spTree>
    <p:extLst>
      <p:ext uri="{BB962C8B-B14F-4D97-AF65-F5344CB8AC3E}">
        <p14:creationId xmlns:p14="http://schemas.microsoft.com/office/powerpoint/2010/main" val="26400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8" name="L 形 7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L 形 8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89418" y="1485000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纯电动汽车工作电压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165" y="2531691"/>
            <a:ext cx="66127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丰田卡罗拉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雷凌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普锐斯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凯美瑞双擎工作电压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650V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比亚迪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秦工作电压：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480V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EV160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工作电压：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332V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雅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阁混动工作电压：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700V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0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6781" y="3045638"/>
            <a:ext cx="221727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工作电压变化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226000" y="2971800"/>
            <a:ext cx="2438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ea typeface="宋体" panose="02010600030101010101" pitchFamily="2" charset="-122"/>
              </a:rPr>
              <a:t>THS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[PRIUS (NHW11)]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375275" y="6054282"/>
            <a:ext cx="1286571" cy="754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anose="02010600030101010101" pitchFamily="2" charset="-122"/>
              </a:rPr>
              <a:t>THS II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b="1" dirty="0" smtClean="0">
                <a:ea typeface="宋体" panose="02010600030101010101" pitchFamily="2" charset="-122"/>
              </a:rPr>
              <a:t>[COROLLA]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7359600" y="5334000"/>
            <a:ext cx="942887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ea typeface="宋体" panose="02010600030101010101" pitchFamily="2" charset="-122"/>
              </a:rPr>
              <a:t>201.6 </a:t>
            </a:r>
            <a:r>
              <a:rPr lang="en-US" altLang="zh-CN" b="1" i="1" dirty="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4228283" y="4143375"/>
            <a:ext cx="131962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</a:rPr>
              <a:t>Max. 650 V</a:t>
            </a: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3182888" y="4038600"/>
            <a:ext cx="3505200" cy="1905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6688088" y="4953000"/>
            <a:ext cx="2743200" cy="9906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4249688" y="4038600"/>
            <a:ext cx="2438400" cy="1905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" name="AutoShape 19"/>
          <p:cNvSpPr>
            <a:spLocks noChangeArrowheads="1"/>
          </p:cNvSpPr>
          <p:nvPr/>
        </p:nvSpPr>
        <p:spPr bwMode="auto">
          <a:xfrm>
            <a:off x="3855988" y="5238750"/>
            <a:ext cx="825500" cy="476250"/>
          </a:xfrm>
          <a:prstGeom prst="roundRect">
            <a:avLst>
              <a:gd name="adj" fmla="val 50000"/>
            </a:avLst>
          </a:prstGeom>
          <a:solidFill>
            <a:srgbClr val="FF99FF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</a:rPr>
              <a:t>MG1</a:t>
            </a: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2725688" y="5238750"/>
            <a:ext cx="825500" cy="476250"/>
          </a:xfrm>
          <a:prstGeom prst="roundRect">
            <a:avLst>
              <a:gd name="adj" fmla="val 50000"/>
            </a:avLst>
          </a:prstGeom>
          <a:solidFill>
            <a:srgbClr val="FF99FF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</a:rPr>
              <a:t>MG2</a:t>
            </a: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8969325" y="5302250"/>
            <a:ext cx="957263" cy="374650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</a:rPr>
              <a:t>HV</a:t>
            </a:r>
            <a:r>
              <a:rPr lang="zh-CN" altLang="en-US" b="1">
                <a:solidFill>
                  <a:srgbClr val="000000"/>
                </a:solidFill>
                <a:ea typeface="宋体" panose="02010600030101010101" pitchFamily="2" charset="-122"/>
              </a:rPr>
              <a:t>电池</a:t>
            </a:r>
          </a:p>
        </p:txBody>
      </p:sp>
      <p:sp>
        <p:nvSpPr>
          <p:cNvPr id="19" name="AutoShape 21"/>
          <p:cNvSpPr>
            <a:spLocks noChangeArrowheads="1"/>
          </p:cNvSpPr>
          <p:nvPr/>
        </p:nvSpPr>
        <p:spPr bwMode="gray">
          <a:xfrm>
            <a:off x="6034038" y="4692030"/>
            <a:ext cx="1552198" cy="54099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增压变极器</a:t>
            </a: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>
            <a:off x="8426400" y="5051425"/>
            <a:ext cx="0" cy="811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5592000" y="4114800"/>
            <a:ext cx="0" cy="1752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7583438" y="2133600"/>
            <a:ext cx="842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>
                <a:ea typeface="宋体" panose="02010600030101010101" pitchFamily="2" charset="-122"/>
              </a:rPr>
              <a:t>274 V</a:t>
            </a:r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3182888" y="1600200"/>
            <a:ext cx="6248400" cy="12954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" name="Rectangle 44"/>
          <p:cNvSpPr>
            <a:spLocks noChangeArrowheads="1"/>
          </p:cNvSpPr>
          <p:nvPr/>
        </p:nvSpPr>
        <p:spPr bwMode="auto">
          <a:xfrm>
            <a:off x="4249688" y="1600200"/>
            <a:ext cx="5183187" cy="12954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5" name="AutoShape 45"/>
          <p:cNvSpPr>
            <a:spLocks noChangeArrowheads="1"/>
          </p:cNvSpPr>
          <p:nvPr/>
        </p:nvSpPr>
        <p:spPr bwMode="auto">
          <a:xfrm>
            <a:off x="3855988" y="2038350"/>
            <a:ext cx="825500" cy="476250"/>
          </a:xfrm>
          <a:prstGeom prst="roundRect">
            <a:avLst>
              <a:gd name="adj" fmla="val 50000"/>
            </a:avLst>
          </a:prstGeom>
          <a:solidFill>
            <a:srgbClr val="FF99FF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</a:rPr>
              <a:t>MG1</a:t>
            </a:r>
          </a:p>
        </p:txBody>
      </p:sp>
      <p:sp>
        <p:nvSpPr>
          <p:cNvPr id="26" name="AutoShape 46"/>
          <p:cNvSpPr>
            <a:spLocks noChangeArrowheads="1"/>
          </p:cNvSpPr>
          <p:nvPr/>
        </p:nvSpPr>
        <p:spPr bwMode="auto">
          <a:xfrm>
            <a:off x="2725688" y="2038350"/>
            <a:ext cx="825500" cy="476250"/>
          </a:xfrm>
          <a:prstGeom prst="roundRect">
            <a:avLst>
              <a:gd name="adj" fmla="val 50000"/>
            </a:avLst>
          </a:prstGeom>
          <a:solidFill>
            <a:srgbClr val="FF99FF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</a:rPr>
              <a:t>MG2</a:t>
            </a:r>
          </a:p>
        </p:txBody>
      </p:sp>
      <p:sp>
        <p:nvSpPr>
          <p:cNvPr id="27" name="Rectangle 47"/>
          <p:cNvSpPr>
            <a:spLocks noChangeArrowheads="1"/>
          </p:cNvSpPr>
          <p:nvPr/>
        </p:nvSpPr>
        <p:spPr bwMode="auto">
          <a:xfrm>
            <a:off x="8969325" y="2101850"/>
            <a:ext cx="957263" cy="374650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</a:rPr>
              <a:t>HV</a:t>
            </a:r>
            <a:r>
              <a:rPr lang="zh-CN" altLang="en-US" b="1">
                <a:solidFill>
                  <a:srgbClr val="000000"/>
                </a:solidFill>
                <a:ea typeface="宋体" panose="02010600030101010101" pitchFamily="2" charset="-122"/>
              </a:rPr>
              <a:t>电池</a:t>
            </a:r>
          </a:p>
        </p:txBody>
      </p:sp>
      <p:sp>
        <p:nvSpPr>
          <p:cNvPr id="28" name="Line 49"/>
          <p:cNvSpPr>
            <a:spLocks noChangeShapeType="1"/>
          </p:cNvSpPr>
          <p:nvPr/>
        </p:nvSpPr>
        <p:spPr bwMode="auto">
          <a:xfrm>
            <a:off x="8426400" y="1697038"/>
            <a:ext cx="0" cy="1114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" name="AutoShape 54"/>
          <p:cNvSpPr>
            <a:spLocks noChangeArrowheads="1"/>
          </p:cNvSpPr>
          <p:nvPr/>
        </p:nvSpPr>
        <p:spPr bwMode="blackWhite">
          <a:xfrm>
            <a:off x="7100838" y="3814793"/>
            <a:ext cx="1747837" cy="657165"/>
          </a:xfrm>
          <a:prstGeom prst="irregularSeal2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lIns="0" tIns="0" rIns="0" bIns="0" anchor="ctr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高动力</a:t>
            </a:r>
          </a:p>
        </p:txBody>
      </p:sp>
      <p:sp>
        <p:nvSpPr>
          <p:cNvPr id="30" name="AutoShape 55"/>
          <p:cNvSpPr>
            <a:spLocks noChangeArrowheads="1"/>
          </p:cNvSpPr>
          <p:nvPr/>
        </p:nvSpPr>
        <p:spPr bwMode="blackWhite">
          <a:xfrm>
            <a:off x="8620075" y="3387785"/>
            <a:ext cx="1939925" cy="1314331"/>
          </a:xfrm>
          <a:prstGeom prst="irregularSeal2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lIns="0" tIns="0" rIns="0" bIns="0" anchor="ctr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低动力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8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33" name="Rectangle 24"/>
          <p:cNvSpPr>
            <a:spLocks noChangeArrowheads="1"/>
          </p:cNvSpPr>
          <p:nvPr/>
        </p:nvSpPr>
        <p:spPr bwMode="blackWhite">
          <a:xfrm>
            <a:off x="2995613" y="4298950"/>
            <a:ext cx="7924800" cy="2514600"/>
          </a:xfrm>
          <a:prstGeom prst="rect">
            <a:avLst/>
          </a:prstGeom>
          <a:solidFill>
            <a:schemeClr val="bg2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34" name="Group 25"/>
          <p:cNvGrpSpPr>
            <a:grpSpLocks/>
          </p:cNvGrpSpPr>
          <p:nvPr/>
        </p:nvGrpSpPr>
        <p:grpSpPr bwMode="auto">
          <a:xfrm>
            <a:off x="3852863" y="5670550"/>
            <a:ext cx="6172200" cy="914400"/>
            <a:chOff x="1046" y="2736"/>
            <a:chExt cx="3888" cy="576"/>
          </a:xfrm>
        </p:grpSpPr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1501" y="2786"/>
              <a:ext cx="20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Arial" panose="020B0604020202020204" pitchFamily="34" charset="0"/>
                  <a:ea typeface="黑体" panose="02010609060101010101" pitchFamily="49" charset="-122"/>
                </a:rPr>
                <a:t>                     电功率 </a:t>
              </a:r>
              <a:r>
                <a:rPr lang="en-US" altLang="zh-CN" b="1">
                  <a:latin typeface="Arial" panose="020B0604020202020204" pitchFamily="34" charset="0"/>
                  <a:ea typeface="黑体" panose="02010609060101010101" pitchFamily="49" charset="-122"/>
                </a:rPr>
                <a:t>= </a:t>
              </a:r>
              <a:r>
                <a:rPr lang="zh-CN" altLang="en-US" b="1">
                  <a:latin typeface="Arial" panose="020B0604020202020204" pitchFamily="34" charset="0"/>
                  <a:ea typeface="黑体" panose="02010609060101010101" pitchFamily="49" charset="-122"/>
                </a:rPr>
                <a:t>电压 </a:t>
              </a:r>
              <a:r>
                <a:rPr lang="en-US" altLang="zh-CN" b="1">
                  <a:latin typeface="Arial" panose="020B0604020202020204" pitchFamily="34" charset="0"/>
                  <a:ea typeface="黑体" panose="02010609060101010101" pitchFamily="49" charset="-122"/>
                </a:rPr>
                <a:t>x </a:t>
              </a:r>
              <a:r>
                <a:rPr lang="zh-CN" altLang="en-US" b="1">
                  <a:latin typeface="Arial" panose="020B0604020202020204" pitchFamily="34" charset="0"/>
                  <a:ea typeface="黑体" panose="02010609060101010101" pitchFamily="49" charset="-122"/>
                </a:rPr>
                <a:t>电流</a:t>
              </a: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2191" y="3026"/>
              <a:ext cx="20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Arial" panose="020B0604020202020204" pitchFamily="34" charset="0"/>
                  <a:ea typeface="黑体" panose="02010609060101010101" pitchFamily="49" charset="-122"/>
                </a:rPr>
                <a:t>发热量 </a:t>
              </a:r>
              <a:r>
                <a:rPr lang="en-US" altLang="zh-CN" b="1">
                  <a:latin typeface="Arial" panose="020B0604020202020204" pitchFamily="34" charset="0"/>
                  <a:ea typeface="黑体" panose="02010609060101010101" pitchFamily="49" charset="-122"/>
                </a:rPr>
                <a:t>= </a:t>
              </a:r>
              <a:r>
                <a:rPr lang="zh-CN" altLang="en-US" b="1">
                  <a:latin typeface="Arial" panose="020B0604020202020204" pitchFamily="34" charset="0"/>
                  <a:ea typeface="黑体" panose="02010609060101010101" pitchFamily="49" charset="-122"/>
                </a:rPr>
                <a:t>电流的平方 </a:t>
              </a:r>
              <a:r>
                <a:rPr lang="en-US" altLang="zh-CN" b="1">
                  <a:latin typeface="Arial" panose="020B0604020202020204" pitchFamily="34" charset="0"/>
                  <a:ea typeface="黑体" panose="02010609060101010101" pitchFamily="49" charset="-122"/>
                </a:rPr>
                <a:t>x </a:t>
              </a:r>
              <a:r>
                <a:rPr lang="zh-CN" altLang="en-US" b="1">
                  <a:latin typeface="Arial" panose="020B0604020202020204" pitchFamily="34" charset="0"/>
                  <a:ea typeface="黑体" panose="02010609060101010101" pitchFamily="49" charset="-122"/>
                </a:rPr>
                <a:t>电阻         </a:t>
              </a:r>
            </a:p>
          </p:txBody>
        </p:sp>
        <p:sp>
          <p:nvSpPr>
            <p:cNvPr id="37" name="Rectangle 22"/>
            <p:cNvSpPr>
              <a:spLocks noChangeArrowheads="1"/>
            </p:cNvSpPr>
            <p:nvPr/>
          </p:nvSpPr>
          <p:spPr bwMode="auto">
            <a:xfrm>
              <a:off x="1046" y="2736"/>
              <a:ext cx="3888" cy="5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3224213" y="4803775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如果电压变为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倍并且电动率不变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49" charset="-122"/>
              </a:rPr>
              <a:t>, 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那么电流将减半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49" charset="-122"/>
              </a:rPr>
              <a:t>. 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那么热能损失将降低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1800" dirty="0">
                <a:latin typeface="Arial" panose="020B0604020202020204" pitchFamily="34" charset="0"/>
                <a:ea typeface="黑体" panose="02010609060101010101" pitchFamily="49" charset="-122"/>
              </a:rPr>
              <a:t>倍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7951788" y="3467100"/>
            <a:ext cx="100012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b="1" i="1"/>
              <a:t>201.6V</a:t>
            </a: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4978400" y="2276475"/>
            <a:ext cx="1143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b="1" i="1">
                <a:solidFill>
                  <a:schemeClr val="accent2"/>
                </a:solidFill>
              </a:rPr>
              <a:t>Max. 650 V</a:t>
            </a:r>
          </a:p>
        </p:txBody>
      </p:sp>
      <p:sp>
        <p:nvSpPr>
          <p:cNvPr id="41" name="Rectangle 10"/>
          <p:cNvSpPr>
            <a:spLocks noChangeArrowheads="1"/>
          </p:cNvSpPr>
          <p:nvPr/>
        </p:nvSpPr>
        <p:spPr bwMode="auto">
          <a:xfrm>
            <a:off x="3744913" y="2171700"/>
            <a:ext cx="3505200" cy="1905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7250113" y="3086100"/>
            <a:ext cx="2743200" cy="9906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3" name="Rectangle 12"/>
          <p:cNvSpPr>
            <a:spLocks noChangeArrowheads="1"/>
          </p:cNvSpPr>
          <p:nvPr/>
        </p:nvSpPr>
        <p:spPr bwMode="auto">
          <a:xfrm>
            <a:off x="4811713" y="2171700"/>
            <a:ext cx="2438400" cy="1905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4" name="AutoShape 13"/>
          <p:cNvSpPr>
            <a:spLocks noChangeArrowheads="1"/>
          </p:cNvSpPr>
          <p:nvPr/>
        </p:nvSpPr>
        <p:spPr bwMode="auto">
          <a:xfrm>
            <a:off x="4418013" y="3371850"/>
            <a:ext cx="825500" cy="476250"/>
          </a:xfrm>
          <a:prstGeom prst="roundRect">
            <a:avLst>
              <a:gd name="adj" fmla="val 50000"/>
            </a:avLst>
          </a:prstGeom>
          <a:solidFill>
            <a:srgbClr val="FF99FF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0000"/>
                </a:solidFill>
              </a:rPr>
              <a:t>MG1</a:t>
            </a:r>
          </a:p>
        </p:txBody>
      </p:sp>
      <p:sp>
        <p:nvSpPr>
          <p:cNvPr id="45" name="AutoShape 14"/>
          <p:cNvSpPr>
            <a:spLocks noChangeArrowheads="1"/>
          </p:cNvSpPr>
          <p:nvPr/>
        </p:nvSpPr>
        <p:spPr bwMode="auto">
          <a:xfrm>
            <a:off x="3287713" y="3371850"/>
            <a:ext cx="825500" cy="476250"/>
          </a:xfrm>
          <a:prstGeom prst="roundRect">
            <a:avLst>
              <a:gd name="adj" fmla="val 50000"/>
            </a:avLst>
          </a:prstGeom>
          <a:solidFill>
            <a:srgbClr val="FF99FF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0000"/>
                </a:solidFill>
              </a:rPr>
              <a:t>MG2</a:t>
            </a: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9532938" y="3435350"/>
            <a:ext cx="954087" cy="374650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0000"/>
                </a:solidFill>
              </a:rPr>
              <a:t>HV</a:t>
            </a:r>
            <a:r>
              <a:rPr lang="zh-CN" altLang="en-US" b="1">
                <a:solidFill>
                  <a:srgbClr val="000000"/>
                </a:solidFill>
              </a:rPr>
              <a:t>电池</a:t>
            </a:r>
          </a:p>
        </p:txBody>
      </p:sp>
      <p:sp>
        <p:nvSpPr>
          <p:cNvPr id="47" name="AutoShape 16"/>
          <p:cNvSpPr>
            <a:spLocks noChangeArrowheads="1"/>
          </p:cNvSpPr>
          <p:nvPr/>
        </p:nvSpPr>
        <p:spPr bwMode="gray">
          <a:xfrm>
            <a:off x="6594475" y="2857500"/>
            <a:ext cx="1347788" cy="47625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FFFFFF"/>
                </a:solidFill>
              </a:rPr>
              <a:t>增压转换器</a:t>
            </a: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8988425" y="3184525"/>
            <a:ext cx="0" cy="811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" name="Line 18"/>
          <p:cNvSpPr>
            <a:spLocks noChangeShapeType="1"/>
          </p:cNvSpPr>
          <p:nvPr/>
        </p:nvSpPr>
        <p:spPr bwMode="auto">
          <a:xfrm>
            <a:off x="5940425" y="2247900"/>
            <a:ext cx="0" cy="1752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040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8" name="Line 67"/>
          <p:cNvSpPr>
            <a:spLocks noChangeShapeType="1"/>
          </p:cNvSpPr>
          <p:nvPr/>
        </p:nvSpPr>
        <p:spPr bwMode="auto">
          <a:xfrm flipH="1">
            <a:off x="6235700" y="4357688"/>
            <a:ext cx="8397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6235700" y="6186488"/>
            <a:ext cx="8397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rot="5400000" flipH="1">
            <a:off x="5607844" y="3645694"/>
            <a:ext cx="60166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18038" y="2170113"/>
            <a:ext cx="257175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rgbClr val="01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系统主继电器用作自动切断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139363" y="4090988"/>
            <a:ext cx="14890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rgbClr val="01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通过电源开关切断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589338" y="4754563"/>
            <a:ext cx="768350" cy="31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01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检修塞</a:t>
            </a:r>
            <a:endParaRPr lang="zh-CN" altLang="en-US" dirty="0">
              <a:solidFill>
                <a:srgbClr val="01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4837113" y="2843213"/>
            <a:ext cx="1958975" cy="185737"/>
          </a:xfrm>
          <a:custGeom>
            <a:avLst/>
            <a:gdLst>
              <a:gd name="T0" fmla="*/ 0 w 1392"/>
              <a:gd name="T1" fmla="*/ 2147483646 h 336"/>
              <a:gd name="T2" fmla="*/ 0 w 1392"/>
              <a:gd name="T3" fmla="*/ 0 h 336"/>
              <a:gd name="T4" fmla="*/ 2147483646 w 1392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2" h="336">
                <a:moveTo>
                  <a:pt x="0" y="336"/>
                </a:moveTo>
                <a:lnTo>
                  <a:pt x="0" y="0"/>
                </a:lnTo>
                <a:lnTo>
                  <a:pt x="1392" y="0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03838" y="3048000"/>
            <a:ext cx="1492250" cy="2782888"/>
          </a:xfrm>
          <a:custGeom>
            <a:avLst/>
            <a:gdLst>
              <a:gd name="T0" fmla="*/ 0 w 1392"/>
              <a:gd name="T1" fmla="*/ 2147483646 h 336"/>
              <a:gd name="T2" fmla="*/ 0 w 1392"/>
              <a:gd name="T3" fmla="*/ 0 h 336"/>
              <a:gd name="T4" fmla="*/ 2147483646 w 1392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2" h="336">
                <a:moveTo>
                  <a:pt x="0" y="336"/>
                </a:moveTo>
                <a:lnTo>
                  <a:pt x="0" y="0"/>
                </a:lnTo>
                <a:lnTo>
                  <a:pt x="1392" y="0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flipV="1">
            <a:off x="4837113" y="5218113"/>
            <a:ext cx="466725" cy="612775"/>
          </a:xfrm>
          <a:custGeom>
            <a:avLst/>
            <a:gdLst>
              <a:gd name="T0" fmla="*/ 0 w 1392"/>
              <a:gd name="T1" fmla="*/ 2147483646 h 336"/>
              <a:gd name="T2" fmla="*/ 0 w 1392"/>
              <a:gd name="T3" fmla="*/ 0 h 336"/>
              <a:gd name="T4" fmla="*/ 2147483646 w 1392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2" h="336">
                <a:moveTo>
                  <a:pt x="0" y="336"/>
                </a:moveTo>
                <a:lnTo>
                  <a:pt x="0" y="0"/>
                </a:lnTo>
                <a:lnTo>
                  <a:pt x="1392" y="0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673600" y="4397375"/>
            <a:ext cx="323850" cy="811213"/>
            <a:chOff x="732" y="5488"/>
            <a:chExt cx="167" cy="417"/>
          </a:xfrm>
        </p:grpSpPr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732" y="5858"/>
              <a:ext cx="167" cy="47"/>
              <a:chOff x="466" y="5736"/>
              <a:chExt cx="117" cy="33"/>
            </a:xfrm>
          </p:grpSpPr>
          <p:sp>
            <p:nvSpPr>
              <p:cNvPr id="27" name="Line 18"/>
              <p:cNvSpPr>
                <a:spLocks noChangeShapeType="1"/>
              </p:cNvSpPr>
              <p:nvPr/>
            </p:nvSpPr>
            <p:spPr bwMode="auto">
              <a:xfrm>
                <a:off x="466" y="5736"/>
                <a:ext cx="11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9"/>
              <p:cNvSpPr>
                <a:spLocks noChangeShapeType="1"/>
              </p:cNvSpPr>
              <p:nvPr/>
            </p:nvSpPr>
            <p:spPr bwMode="auto">
              <a:xfrm>
                <a:off x="496" y="5769"/>
                <a:ext cx="5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rot="5400000">
              <a:off x="697" y="5743"/>
              <a:ext cx="23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Group 21"/>
            <p:cNvGrpSpPr>
              <a:grpSpLocks/>
            </p:cNvGrpSpPr>
            <p:nvPr/>
          </p:nvGrpSpPr>
          <p:grpSpPr bwMode="auto">
            <a:xfrm>
              <a:off x="732" y="5488"/>
              <a:ext cx="167" cy="143"/>
              <a:chOff x="732" y="5472"/>
              <a:chExt cx="167" cy="143"/>
            </a:xfrm>
          </p:grpSpPr>
          <p:grpSp>
            <p:nvGrpSpPr>
              <p:cNvPr id="21" name="Group 22"/>
              <p:cNvGrpSpPr>
                <a:grpSpLocks/>
              </p:cNvGrpSpPr>
              <p:nvPr/>
            </p:nvGrpSpPr>
            <p:grpSpPr bwMode="auto">
              <a:xfrm>
                <a:off x="732" y="5568"/>
                <a:ext cx="167" cy="47"/>
                <a:chOff x="466" y="5736"/>
                <a:chExt cx="117" cy="33"/>
              </a:xfrm>
            </p:grpSpPr>
            <p:sp>
              <p:nvSpPr>
                <p:cNvPr id="25" name="Line 23"/>
                <p:cNvSpPr>
                  <a:spLocks noChangeShapeType="1"/>
                </p:cNvSpPr>
                <p:nvPr/>
              </p:nvSpPr>
              <p:spPr bwMode="auto">
                <a:xfrm>
                  <a:off x="466" y="5736"/>
                  <a:ext cx="11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" name="Line 24"/>
                <p:cNvSpPr>
                  <a:spLocks noChangeShapeType="1"/>
                </p:cNvSpPr>
                <p:nvPr/>
              </p:nvSpPr>
              <p:spPr bwMode="auto">
                <a:xfrm>
                  <a:off x="496" y="5769"/>
                  <a:ext cx="5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25"/>
              <p:cNvGrpSpPr>
                <a:grpSpLocks/>
              </p:cNvGrpSpPr>
              <p:nvPr/>
            </p:nvGrpSpPr>
            <p:grpSpPr bwMode="auto">
              <a:xfrm>
                <a:off x="732" y="5472"/>
                <a:ext cx="167" cy="47"/>
                <a:chOff x="466" y="5736"/>
                <a:chExt cx="117" cy="33"/>
              </a:xfrm>
            </p:grpSpPr>
            <p:sp>
              <p:nvSpPr>
                <p:cNvPr id="23" name="Line 26"/>
                <p:cNvSpPr>
                  <a:spLocks noChangeShapeType="1"/>
                </p:cNvSpPr>
                <p:nvPr/>
              </p:nvSpPr>
              <p:spPr bwMode="auto">
                <a:xfrm>
                  <a:off x="466" y="5736"/>
                  <a:ext cx="11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Line 27"/>
                <p:cNvSpPr>
                  <a:spLocks noChangeShapeType="1"/>
                </p:cNvSpPr>
                <p:nvPr/>
              </p:nvSpPr>
              <p:spPr bwMode="auto">
                <a:xfrm>
                  <a:off x="496" y="5769"/>
                  <a:ext cx="5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9" name="Freeform 28"/>
          <p:cNvSpPr>
            <a:spLocks/>
          </p:cNvSpPr>
          <p:nvPr/>
        </p:nvSpPr>
        <p:spPr bwMode="auto">
          <a:xfrm rot="10800000" flipV="1">
            <a:off x="4183063" y="4222750"/>
            <a:ext cx="654050" cy="187325"/>
          </a:xfrm>
          <a:custGeom>
            <a:avLst/>
            <a:gdLst>
              <a:gd name="T0" fmla="*/ 0 w 1392"/>
              <a:gd name="T1" fmla="*/ 2147483646 h 336"/>
              <a:gd name="T2" fmla="*/ 0 w 1392"/>
              <a:gd name="T3" fmla="*/ 0 h 336"/>
              <a:gd name="T4" fmla="*/ 2147483646 w 1392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2" h="336">
                <a:moveTo>
                  <a:pt x="0" y="336"/>
                </a:moveTo>
                <a:lnTo>
                  <a:pt x="0" y="0"/>
                </a:lnTo>
                <a:lnTo>
                  <a:pt x="1392" y="0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4124325" y="4157663"/>
            <a:ext cx="120650" cy="12065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4673600" y="3052763"/>
            <a:ext cx="323850" cy="568325"/>
            <a:chOff x="732" y="4796"/>
            <a:chExt cx="167" cy="292"/>
          </a:xfrm>
        </p:grpSpPr>
        <p:grpSp>
          <p:nvGrpSpPr>
            <p:cNvPr id="32" name="Group 31"/>
            <p:cNvGrpSpPr>
              <a:grpSpLocks/>
            </p:cNvGrpSpPr>
            <p:nvPr/>
          </p:nvGrpSpPr>
          <p:grpSpPr bwMode="auto">
            <a:xfrm>
              <a:off x="732" y="5041"/>
              <a:ext cx="167" cy="47"/>
              <a:chOff x="732" y="5090"/>
              <a:chExt cx="167" cy="47"/>
            </a:xfrm>
          </p:grpSpPr>
          <p:sp>
            <p:nvSpPr>
              <p:cNvPr id="37" name="Line 32"/>
              <p:cNvSpPr>
                <a:spLocks noChangeShapeType="1"/>
              </p:cNvSpPr>
              <p:nvPr/>
            </p:nvSpPr>
            <p:spPr bwMode="auto">
              <a:xfrm>
                <a:off x="732" y="5090"/>
                <a:ext cx="16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33"/>
              <p:cNvSpPr>
                <a:spLocks noChangeShapeType="1"/>
              </p:cNvSpPr>
              <p:nvPr/>
            </p:nvSpPr>
            <p:spPr bwMode="auto">
              <a:xfrm>
                <a:off x="775" y="5137"/>
                <a:ext cx="8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 rot="5400000">
              <a:off x="717" y="4942"/>
              <a:ext cx="19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" name="Group 35"/>
            <p:cNvGrpSpPr>
              <a:grpSpLocks/>
            </p:cNvGrpSpPr>
            <p:nvPr/>
          </p:nvGrpSpPr>
          <p:grpSpPr bwMode="auto">
            <a:xfrm>
              <a:off x="732" y="4796"/>
              <a:ext cx="167" cy="47"/>
              <a:chOff x="732" y="4896"/>
              <a:chExt cx="167" cy="47"/>
            </a:xfrm>
          </p:grpSpPr>
          <p:sp>
            <p:nvSpPr>
              <p:cNvPr id="35" name="Line 36"/>
              <p:cNvSpPr>
                <a:spLocks noChangeShapeType="1"/>
              </p:cNvSpPr>
              <p:nvPr/>
            </p:nvSpPr>
            <p:spPr bwMode="auto">
              <a:xfrm>
                <a:off x="732" y="4896"/>
                <a:ext cx="16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>
                <a:off x="775" y="4943"/>
                <a:ext cx="8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3797300" y="3725863"/>
            <a:ext cx="230188" cy="555625"/>
            <a:chOff x="480" y="5136"/>
            <a:chExt cx="96" cy="233"/>
          </a:xfrm>
        </p:grpSpPr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576" y="5136"/>
              <a:ext cx="0" cy="233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 rot="-5400000">
              <a:off x="528" y="5205"/>
              <a:ext cx="0" cy="95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Freeform 41"/>
          <p:cNvSpPr>
            <a:spLocks/>
          </p:cNvSpPr>
          <p:nvPr/>
        </p:nvSpPr>
        <p:spPr bwMode="auto">
          <a:xfrm rot="10800000">
            <a:off x="4183063" y="3616325"/>
            <a:ext cx="654050" cy="187325"/>
          </a:xfrm>
          <a:custGeom>
            <a:avLst/>
            <a:gdLst>
              <a:gd name="T0" fmla="*/ 0 w 1392"/>
              <a:gd name="T1" fmla="*/ 2147483646 h 336"/>
              <a:gd name="T2" fmla="*/ 0 w 1392"/>
              <a:gd name="T3" fmla="*/ 0 h 336"/>
              <a:gd name="T4" fmla="*/ 2147483646 w 1392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2" h="336">
                <a:moveTo>
                  <a:pt x="0" y="336"/>
                </a:moveTo>
                <a:lnTo>
                  <a:pt x="0" y="0"/>
                </a:lnTo>
                <a:lnTo>
                  <a:pt x="1392" y="0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4124325" y="3738563"/>
            <a:ext cx="120650" cy="11747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3762375" y="3616325"/>
            <a:ext cx="603250" cy="746125"/>
          </a:xfrm>
          <a:prstGeom prst="rect">
            <a:avLst/>
          </a:prstGeom>
          <a:noFill/>
          <a:ln w="1905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77777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 sz="1400">
              <a:solidFill>
                <a:srgbClr val="000000"/>
              </a:solidFill>
            </a:endParaRPr>
          </a:p>
        </p:txBody>
      </p:sp>
      <p:sp>
        <p:nvSpPr>
          <p:cNvPr id="45" name="Text Box 44"/>
          <p:cNvSpPr txBox="1">
            <a:spLocks noChangeArrowheads="1"/>
          </p:cNvSpPr>
          <p:nvPr/>
        </p:nvSpPr>
        <p:spPr bwMode="auto">
          <a:xfrm>
            <a:off x="3408363" y="2871788"/>
            <a:ext cx="1344612" cy="565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01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检修塞用作</a:t>
            </a:r>
            <a:r>
              <a:rPr lang="zh-CN" altLang="en-US" dirty="0">
                <a:solidFill>
                  <a:srgbClr val="01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手动切断</a:t>
            </a:r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5472113" y="2566988"/>
            <a:ext cx="873125" cy="774700"/>
            <a:chOff x="1759" y="1634"/>
            <a:chExt cx="529" cy="470"/>
          </a:xfrm>
        </p:grpSpPr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759" y="1634"/>
              <a:ext cx="529" cy="47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810" y="1693"/>
              <a:ext cx="426" cy="352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10000"/>
                  </a:solidFill>
                </a:rPr>
                <a:t>SMRs</a:t>
              </a:r>
            </a:p>
          </p:txBody>
        </p:sp>
      </p:grpSp>
      <p:sp>
        <p:nvSpPr>
          <p:cNvPr id="49" name="Line 49"/>
          <p:cNvSpPr>
            <a:spLocks noChangeShapeType="1"/>
          </p:cNvSpPr>
          <p:nvPr/>
        </p:nvSpPr>
        <p:spPr bwMode="auto">
          <a:xfrm flipH="1">
            <a:off x="6235700" y="5005388"/>
            <a:ext cx="8397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Text Box 50"/>
          <p:cNvSpPr txBox="1">
            <a:spLocks noChangeArrowheads="1"/>
          </p:cNvSpPr>
          <p:nvPr/>
        </p:nvSpPr>
        <p:spPr bwMode="auto">
          <a:xfrm>
            <a:off x="10028238" y="4845050"/>
            <a:ext cx="163353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rgbClr val="01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有碰撞时切断</a:t>
            </a:r>
            <a:endParaRPr lang="en-US" altLang="zh-CN">
              <a:solidFill>
                <a:srgbClr val="01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1" name="Text Box 51"/>
          <p:cNvSpPr txBox="1">
            <a:spLocks noChangeArrowheads="1"/>
          </p:cNvSpPr>
          <p:nvPr/>
        </p:nvSpPr>
        <p:spPr bwMode="auto">
          <a:xfrm>
            <a:off x="10223500" y="5843588"/>
            <a:ext cx="163353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rgbClr val="01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当互锁装置被激活时切断</a:t>
            </a:r>
            <a:endParaRPr lang="en-US" altLang="zh-CN">
              <a:solidFill>
                <a:srgbClr val="01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" name="AutoShape 52"/>
          <p:cNvSpPr>
            <a:spLocks/>
          </p:cNvSpPr>
          <p:nvPr/>
        </p:nvSpPr>
        <p:spPr bwMode="auto">
          <a:xfrm>
            <a:off x="9952038" y="4167188"/>
            <a:ext cx="242887" cy="373062"/>
          </a:xfrm>
          <a:prstGeom prst="rightBrace">
            <a:avLst>
              <a:gd name="adj1" fmla="val 12800"/>
              <a:gd name="adj2" fmla="val 52343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3" name="AutoShape 53"/>
          <p:cNvSpPr>
            <a:spLocks/>
          </p:cNvSpPr>
          <p:nvPr/>
        </p:nvSpPr>
        <p:spPr bwMode="auto">
          <a:xfrm>
            <a:off x="9952038" y="4814888"/>
            <a:ext cx="242887" cy="762000"/>
          </a:xfrm>
          <a:prstGeom prst="rightBrace">
            <a:avLst>
              <a:gd name="adj1" fmla="val 26144"/>
              <a:gd name="adj2" fmla="val 52083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4" name="AutoShape 54"/>
          <p:cNvSpPr>
            <a:spLocks/>
          </p:cNvSpPr>
          <p:nvPr/>
        </p:nvSpPr>
        <p:spPr bwMode="auto">
          <a:xfrm>
            <a:off x="9952038" y="5854700"/>
            <a:ext cx="242887" cy="700088"/>
          </a:xfrm>
          <a:prstGeom prst="rightBrace">
            <a:avLst>
              <a:gd name="adj1" fmla="val 24020"/>
              <a:gd name="adj2" fmla="val 50000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" name="Line 55"/>
          <p:cNvSpPr>
            <a:spLocks noChangeShapeType="1"/>
          </p:cNvSpPr>
          <p:nvPr/>
        </p:nvSpPr>
        <p:spPr bwMode="auto">
          <a:xfrm flipH="1">
            <a:off x="3938588" y="4243388"/>
            <a:ext cx="76200" cy="533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Rectangle 56"/>
          <p:cNvSpPr>
            <a:spLocks noChangeArrowheads="1"/>
          </p:cNvSpPr>
          <p:nvPr/>
        </p:nvSpPr>
        <p:spPr bwMode="auto">
          <a:xfrm rot="16200000">
            <a:off x="4375944" y="4839494"/>
            <a:ext cx="3049588" cy="635000"/>
          </a:xfrm>
          <a:prstGeom prst="rect">
            <a:avLst/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1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电源控制</a:t>
            </a:r>
            <a:r>
              <a:rPr lang="en-US" altLang="zh-CN">
                <a:solidFill>
                  <a:srgbClr val="01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ECU(HV CPU)</a:t>
            </a:r>
          </a:p>
        </p:txBody>
      </p:sp>
      <p:sp>
        <p:nvSpPr>
          <p:cNvPr id="57" name="Rectangle 58"/>
          <p:cNvSpPr>
            <a:spLocks noChangeArrowheads="1"/>
          </p:cNvSpPr>
          <p:nvPr/>
        </p:nvSpPr>
        <p:spPr bwMode="auto">
          <a:xfrm>
            <a:off x="6773863" y="4203700"/>
            <a:ext cx="3101975" cy="319088"/>
          </a:xfrm>
          <a:prstGeom prst="rect">
            <a:avLst/>
          </a:prstGeom>
          <a:solidFill>
            <a:srgbClr val="99FF99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6000" rIns="0" bIns="3600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电源开关</a:t>
            </a:r>
          </a:p>
        </p:txBody>
      </p:sp>
      <p:sp>
        <p:nvSpPr>
          <p:cNvPr id="58" name="Rectangle 60"/>
          <p:cNvSpPr>
            <a:spLocks noChangeArrowheads="1"/>
          </p:cNvSpPr>
          <p:nvPr/>
        </p:nvSpPr>
        <p:spPr bwMode="auto">
          <a:xfrm>
            <a:off x="6773863" y="4846638"/>
            <a:ext cx="3101975" cy="319087"/>
          </a:xfrm>
          <a:prstGeom prst="rect">
            <a:avLst/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6000" rIns="0" bIns="3600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中央气囊传感器总成</a:t>
            </a:r>
          </a:p>
        </p:txBody>
      </p:sp>
      <p:sp>
        <p:nvSpPr>
          <p:cNvPr id="59" name="Rectangle 61"/>
          <p:cNvSpPr>
            <a:spLocks noChangeArrowheads="1"/>
          </p:cNvSpPr>
          <p:nvPr/>
        </p:nvSpPr>
        <p:spPr bwMode="auto">
          <a:xfrm>
            <a:off x="6773863" y="5843588"/>
            <a:ext cx="3101975" cy="723900"/>
          </a:xfrm>
          <a:prstGeom prst="rect">
            <a:avLst/>
          </a:prstGeom>
          <a:solidFill>
            <a:srgbClr val="99FF99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6000" rIns="0" bIns="36000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互锁开关</a:t>
            </a:r>
          </a:p>
          <a:p>
            <a:pPr algn="ctr" eaLnBrk="1" hangingPunct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服务插销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带转换器的变频器总成盖等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60" name="Line 65"/>
          <p:cNvSpPr>
            <a:spLocks noChangeShapeType="1"/>
          </p:cNvSpPr>
          <p:nvPr/>
        </p:nvSpPr>
        <p:spPr bwMode="auto">
          <a:xfrm flipH="1">
            <a:off x="6235700" y="5386388"/>
            <a:ext cx="7461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Rectangle 66"/>
          <p:cNvSpPr>
            <a:spLocks noChangeArrowheads="1"/>
          </p:cNvSpPr>
          <p:nvPr/>
        </p:nvSpPr>
        <p:spPr bwMode="auto">
          <a:xfrm>
            <a:off x="6773863" y="5227638"/>
            <a:ext cx="3101975" cy="319087"/>
          </a:xfrm>
          <a:prstGeom prst="rect">
            <a:avLst/>
          </a:prstGeom>
          <a:solidFill>
            <a:srgbClr val="99FF99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6000" rIns="0" bIns="3600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电路断路传感器</a:t>
            </a:r>
          </a:p>
        </p:txBody>
      </p:sp>
      <p:sp>
        <p:nvSpPr>
          <p:cNvPr id="62" name="L 形 61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L 形 62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989418" y="1485000"/>
            <a:ext cx="203132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高压系统检修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1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1" name="L 形 10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 形 11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89418" y="1485000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工具准备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4" descr="AlkResGlo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12" y="2150050"/>
            <a:ext cx="1800225" cy="1643062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125724" dir="2700000" algn="ctr" rotWithShape="0">
              <a:srgbClr val="66663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InsulGlov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825" y="2123062"/>
            <a:ext cx="1800225" cy="165576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66663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afetyGla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237" y="2359600"/>
            <a:ext cx="1985963" cy="14859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BoricAc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62" y="4482087"/>
            <a:ext cx="1677988" cy="14827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itmu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700" y="4431287"/>
            <a:ext cx="1784350" cy="15335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66663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ireExt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637" y="4450337"/>
            <a:ext cx="1103313" cy="18383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71842" dir="2700000" algn="ctr" rotWithShape="0">
              <a:srgbClr val="66663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GaffTap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62" y="4542412"/>
            <a:ext cx="1711325" cy="136366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66663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ultimet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637" y="2310387"/>
            <a:ext cx="1108075" cy="14827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71842" dir="2700000" algn="ctr" rotWithShape="0">
              <a:srgbClr val="66663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11"/>
          <p:cNvSpPr txBox="1">
            <a:spLocks noChangeArrowheads="1"/>
          </p:cNvSpPr>
          <p:nvPr/>
        </p:nvSpPr>
        <p:spPr bwMode="auto">
          <a:xfrm>
            <a:off x="1643512" y="3943925"/>
            <a:ext cx="13128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绝缘手套</a:t>
            </a:r>
          </a:p>
        </p:txBody>
      </p:sp>
      <p:sp>
        <p:nvSpPr>
          <p:cNvPr id="23" name="文本框 12"/>
          <p:cNvSpPr txBox="1">
            <a:spLocks noChangeArrowheads="1"/>
          </p:cNvSpPr>
          <p:nvPr/>
        </p:nvSpPr>
        <p:spPr bwMode="auto">
          <a:xfrm>
            <a:off x="4334325" y="3961387"/>
            <a:ext cx="13128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耐碱手套</a:t>
            </a:r>
          </a:p>
        </p:txBody>
      </p:sp>
      <p:sp>
        <p:nvSpPr>
          <p:cNvPr id="24" name="文本框 13"/>
          <p:cNvSpPr txBox="1">
            <a:spLocks noChangeArrowheads="1"/>
          </p:cNvSpPr>
          <p:nvPr/>
        </p:nvSpPr>
        <p:spPr bwMode="auto">
          <a:xfrm>
            <a:off x="7412487" y="3961387"/>
            <a:ext cx="10318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护目镜</a:t>
            </a:r>
          </a:p>
        </p:txBody>
      </p:sp>
      <p:sp>
        <p:nvSpPr>
          <p:cNvPr id="25" name="文本框 14"/>
          <p:cNvSpPr txBox="1">
            <a:spLocks noChangeArrowheads="1"/>
          </p:cNvSpPr>
          <p:nvPr/>
        </p:nvSpPr>
        <p:spPr bwMode="auto">
          <a:xfrm>
            <a:off x="1926087" y="6080700"/>
            <a:ext cx="749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硼酸</a:t>
            </a:r>
          </a:p>
        </p:txBody>
      </p:sp>
      <p:sp>
        <p:nvSpPr>
          <p:cNvPr id="26" name="文本框 15"/>
          <p:cNvSpPr txBox="1">
            <a:spLocks noChangeArrowheads="1"/>
          </p:cNvSpPr>
          <p:nvPr/>
        </p:nvSpPr>
        <p:spPr bwMode="auto">
          <a:xfrm>
            <a:off x="4370837" y="6080700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石蕊试纸</a:t>
            </a:r>
          </a:p>
        </p:txBody>
      </p:sp>
      <p:sp>
        <p:nvSpPr>
          <p:cNvPr id="27" name="文本框 16"/>
          <p:cNvSpPr txBox="1">
            <a:spLocks noChangeArrowheads="1"/>
          </p:cNvSpPr>
          <p:nvPr/>
        </p:nvSpPr>
        <p:spPr bwMode="auto">
          <a:xfrm>
            <a:off x="9481000" y="6453000"/>
            <a:ext cx="2159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二氧化碳灭火器</a:t>
            </a:r>
          </a:p>
        </p:txBody>
      </p:sp>
      <p:sp>
        <p:nvSpPr>
          <p:cNvPr id="28" name="文本框 17"/>
          <p:cNvSpPr txBox="1">
            <a:spLocks noChangeArrowheads="1"/>
          </p:cNvSpPr>
          <p:nvPr/>
        </p:nvSpPr>
        <p:spPr bwMode="auto">
          <a:xfrm>
            <a:off x="10082662" y="3942337"/>
            <a:ext cx="10302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万用表</a:t>
            </a:r>
          </a:p>
        </p:txBody>
      </p:sp>
      <p:sp>
        <p:nvSpPr>
          <p:cNvPr id="29" name="文本框 18"/>
          <p:cNvSpPr txBox="1">
            <a:spLocks noChangeArrowheads="1"/>
          </p:cNvSpPr>
          <p:nvPr/>
        </p:nvSpPr>
        <p:spPr bwMode="auto">
          <a:xfrm>
            <a:off x="7291837" y="6080700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绝缘胶布</a:t>
            </a:r>
          </a:p>
        </p:txBody>
      </p:sp>
    </p:spTree>
    <p:extLst>
      <p:ext uri="{BB962C8B-B14F-4D97-AF65-F5344CB8AC3E}">
        <p14:creationId xmlns:p14="http://schemas.microsoft.com/office/powerpoint/2010/main" val="199757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TextBox 29"/>
          <p:cNvSpPr txBox="1"/>
          <p:nvPr/>
        </p:nvSpPr>
        <p:spPr>
          <a:xfrm>
            <a:off x="5910039" y="6308729"/>
            <a:ext cx="184731" cy="27699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endParaRPr lang="zh-CN" altLang="en-US" sz="1200" dirty="0">
              <a:solidFill>
                <a:schemeClr val="accent2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8" name="TextBox 38"/>
          <p:cNvSpPr txBox="1"/>
          <p:nvPr/>
        </p:nvSpPr>
        <p:spPr>
          <a:xfrm>
            <a:off x="10992000" y="6519058"/>
            <a:ext cx="582203" cy="276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6" tIns="45719" rIns="91436" bIns="45719" anchor="t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第</a:t>
            </a:r>
            <a:r>
              <a:rPr lang="en-US" altLang="zh-CN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bg1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1817354" y="1769947"/>
            <a:ext cx="91743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通过刚才的学习，我们已经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对混合动力高压系统有了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初步认识，下面请各小组进行讨论，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制定混合动力系统高压安全操作的流程；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内容占位符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718" y="2684030"/>
            <a:ext cx="5281612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8"/>
          <p:cNvSpPr txBox="1"/>
          <p:nvPr/>
        </p:nvSpPr>
        <p:spPr>
          <a:xfrm>
            <a:off x="1501580" y="972753"/>
            <a:ext cx="305724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制定任务实施方案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手动输入 8"/>
          <p:cNvSpPr/>
          <p:nvPr/>
        </p:nvSpPr>
        <p:spPr>
          <a:xfrm rot="10800000">
            <a:off x="-56515" y="-48895"/>
            <a:ext cx="1896745" cy="1272540"/>
          </a:xfrm>
          <a:prstGeom prst="flowChartManualInput">
            <a:avLst/>
          </a:prstGeom>
          <a:solidFill>
            <a:srgbClr val="B43232"/>
          </a:solidFill>
          <a:ln>
            <a:noFill/>
          </a:ln>
          <a:effectLst>
            <a:outerShdw blurRad="50800" dist="38100" dir="5400000" algn="t" rotWithShape="0">
              <a:srgbClr val="8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402580" y="2747645"/>
            <a:ext cx="2896235" cy="1132840"/>
            <a:chOff x="7830" y="4327"/>
            <a:chExt cx="4561" cy="1784"/>
          </a:xfrm>
        </p:grpSpPr>
        <p:sp>
          <p:nvSpPr>
            <p:cNvPr id="3" name="单圆角矩形 2"/>
            <p:cNvSpPr/>
            <p:nvPr/>
          </p:nvSpPr>
          <p:spPr>
            <a:xfrm>
              <a:off x="7830" y="4327"/>
              <a:ext cx="4548" cy="793"/>
            </a:xfrm>
            <a:prstGeom prst="snipRoundRect">
              <a:avLst/>
            </a:prstGeom>
            <a:solidFill>
              <a:srgbClr val="B4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  <p:sp>
          <p:nvSpPr>
            <p:cNvPr id="4" name="单圆角矩形 3"/>
            <p:cNvSpPr/>
            <p:nvPr/>
          </p:nvSpPr>
          <p:spPr>
            <a:xfrm>
              <a:off x="7843" y="5319"/>
              <a:ext cx="4548" cy="793"/>
            </a:xfrm>
            <a:prstGeom prst="snipRoundRect">
              <a:avLst/>
            </a:prstGeom>
            <a:solidFill>
              <a:srgbClr val="B4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sp>
        <p:nvSpPr>
          <p:cNvPr id="5" name="单圆角矩形 4"/>
          <p:cNvSpPr/>
          <p:nvPr/>
        </p:nvSpPr>
        <p:spPr>
          <a:xfrm>
            <a:off x="5410835" y="4006850"/>
            <a:ext cx="2887980" cy="503555"/>
          </a:xfrm>
          <a:prstGeom prst="snipRound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单圆角矩形 5"/>
          <p:cNvSpPr/>
          <p:nvPr/>
        </p:nvSpPr>
        <p:spPr>
          <a:xfrm>
            <a:off x="5410835" y="4632325"/>
            <a:ext cx="2887980" cy="503555"/>
          </a:xfrm>
          <a:prstGeom prst="snipRound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单圆角矩形 6"/>
          <p:cNvSpPr/>
          <p:nvPr/>
        </p:nvSpPr>
        <p:spPr>
          <a:xfrm>
            <a:off x="5410835" y="5259705"/>
            <a:ext cx="2887980" cy="503555"/>
          </a:xfrm>
          <a:prstGeom prst="snipRound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单圆角矩形 1"/>
          <p:cNvSpPr/>
          <p:nvPr/>
        </p:nvSpPr>
        <p:spPr>
          <a:xfrm>
            <a:off x="5402580" y="2122805"/>
            <a:ext cx="2887980" cy="503555"/>
          </a:xfrm>
          <a:prstGeom prst="snipRound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4" name="TextBox 7"/>
          <p:cNvSpPr txBox="1"/>
          <p:nvPr/>
        </p:nvSpPr>
        <p:spPr>
          <a:xfrm>
            <a:off x="211895" y="224125"/>
            <a:ext cx="1082348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目  录</a:t>
            </a:r>
          </a:p>
        </p:txBody>
      </p:sp>
      <p:sp>
        <p:nvSpPr>
          <p:cNvPr id="3099" name="TextBox 38"/>
          <p:cNvSpPr txBox="1"/>
          <p:nvPr/>
        </p:nvSpPr>
        <p:spPr>
          <a:xfrm>
            <a:off x="10992000" y="6519058"/>
            <a:ext cx="582203" cy="276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6" tIns="45719" rIns="91436" bIns="45719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第</a:t>
            </a:r>
            <a:r>
              <a:rPr lang="en-US" altLang="zh-CN" sz="1200" dirty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页</a:t>
            </a:r>
          </a:p>
        </p:txBody>
      </p:sp>
      <p:pic>
        <p:nvPicPr>
          <p:cNvPr id="14" name="图片 13" descr="asaaa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8232" y="600138"/>
            <a:ext cx="2353768" cy="45286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521200" y="2123440"/>
            <a:ext cx="692785" cy="503555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5569585" y="2165985"/>
            <a:ext cx="157035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课前准备</a:t>
            </a:r>
          </a:p>
        </p:txBody>
      </p:sp>
      <p:sp>
        <p:nvSpPr>
          <p:cNvPr id="19" name="矩形 18"/>
          <p:cNvSpPr/>
          <p:nvPr/>
        </p:nvSpPr>
        <p:spPr>
          <a:xfrm>
            <a:off x="4520565" y="2747645"/>
            <a:ext cx="693420" cy="506095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二</a:t>
            </a: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5742940" y="2790508"/>
            <a:ext cx="193040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新课导入</a:t>
            </a:r>
          </a:p>
        </p:txBody>
      </p:sp>
      <p:sp>
        <p:nvSpPr>
          <p:cNvPr id="22" name="矩形 21"/>
          <p:cNvSpPr/>
          <p:nvPr/>
        </p:nvSpPr>
        <p:spPr>
          <a:xfrm>
            <a:off x="4519930" y="3378835"/>
            <a:ext cx="694690" cy="506095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</a:t>
            </a:r>
          </a:p>
        </p:txBody>
      </p: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5742940" y="3420428"/>
            <a:ext cx="228917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信息收集</a:t>
            </a:r>
          </a:p>
        </p:txBody>
      </p:sp>
      <p:sp>
        <p:nvSpPr>
          <p:cNvPr id="25" name="矩形 24"/>
          <p:cNvSpPr/>
          <p:nvPr/>
        </p:nvSpPr>
        <p:spPr>
          <a:xfrm>
            <a:off x="4519295" y="4010025"/>
            <a:ext cx="694690" cy="5067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</a:t>
            </a:r>
          </a:p>
        </p:txBody>
      </p:sp>
      <p:sp>
        <p:nvSpPr>
          <p:cNvPr id="26" name="TextBox 14"/>
          <p:cNvSpPr txBox="1">
            <a:spLocks noChangeArrowheads="1"/>
          </p:cNvSpPr>
          <p:nvPr/>
        </p:nvSpPr>
        <p:spPr bwMode="auto">
          <a:xfrm>
            <a:off x="5742940" y="4049713"/>
            <a:ext cx="266573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制定任务实施方案</a:t>
            </a:r>
          </a:p>
        </p:txBody>
      </p:sp>
      <p:sp>
        <p:nvSpPr>
          <p:cNvPr id="28" name="矩形 27"/>
          <p:cNvSpPr/>
          <p:nvPr/>
        </p:nvSpPr>
        <p:spPr>
          <a:xfrm>
            <a:off x="4521835" y="4641215"/>
            <a:ext cx="692785" cy="5067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五</a:t>
            </a:r>
          </a:p>
        </p:txBody>
      </p:sp>
      <p:sp>
        <p:nvSpPr>
          <p:cNvPr id="29" name="TextBox 14"/>
          <p:cNvSpPr txBox="1">
            <a:spLocks noChangeArrowheads="1"/>
          </p:cNvSpPr>
          <p:nvPr/>
        </p:nvSpPr>
        <p:spPr bwMode="auto">
          <a:xfrm>
            <a:off x="5742940" y="4675505"/>
            <a:ext cx="166941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任务实施</a:t>
            </a:r>
          </a:p>
        </p:txBody>
      </p:sp>
      <p:sp>
        <p:nvSpPr>
          <p:cNvPr id="31" name="矩形 30"/>
          <p:cNvSpPr/>
          <p:nvPr/>
        </p:nvSpPr>
        <p:spPr>
          <a:xfrm>
            <a:off x="4522470" y="5272405"/>
            <a:ext cx="691515" cy="506095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六</a:t>
            </a:r>
          </a:p>
        </p:txBody>
      </p:sp>
      <p:sp>
        <p:nvSpPr>
          <p:cNvPr id="32" name="TextBox 14"/>
          <p:cNvSpPr txBox="1">
            <a:spLocks noChangeArrowheads="1"/>
          </p:cNvSpPr>
          <p:nvPr/>
        </p:nvSpPr>
        <p:spPr bwMode="auto">
          <a:xfrm>
            <a:off x="5742940" y="5302885"/>
            <a:ext cx="144780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任务总结</a:t>
            </a:r>
          </a:p>
        </p:txBody>
      </p:sp>
      <p:pic>
        <p:nvPicPr>
          <p:cNvPr id="33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95" y="3393440"/>
            <a:ext cx="2893695" cy="251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D:\PPT模板\PPT素材\图片素材\3D小人举牌子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" r="1855" b="14063"/>
          <a:stretch>
            <a:fillRect/>
          </a:stretch>
        </p:blipFill>
        <p:spPr bwMode="auto">
          <a:xfrm>
            <a:off x="120000" y="4558378"/>
            <a:ext cx="3224213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1847835" y="5313393"/>
            <a:ext cx="12017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800000"/>
                </a:solidFill>
                <a:latin typeface="Cooper Std Black" panose="0208090304030B020404" pitchFamily="18" charset="0"/>
                <a:ea typeface="微软雅黑" panose="020B0503020204020204" pitchFamily="34" charset="-122"/>
              </a:rPr>
              <a:t>Best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800000"/>
                </a:solidFill>
                <a:latin typeface="Cooper Std Black" panose="0208090304030B020404" pitchFamily="18" charset="0"/>
                <a:ea typeface="微软雅黑" panose="020B0503020204020204" pitchFamily="34" charset="-122"/>
              </a:rPr>
              <a:t>Practice</a:t>
            </a: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632000" y="1714183"/>
            <a:ext cx="8137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企业标准操作规范：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305724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制定任务实施方案</a:t>
            </a: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1" name="Text Box 17"/>
          <p:cNvSpPr txBox="1">
            <a:spLocks noChangeArrowheads="1"/>
          </p:cNvSpPr>
          <p:nvPr/>
        </p:nvSpPr>
        <p:spPr bwMode="blackWhite">
          <a:xfrm>
            <a:off x="3344213" y="2393184"/>
            <a:ext cx="7620000" cy="4247317"/>
          </a:xfrm>
          <a:prstGeom prst="rect">
            <a:avLst/>
          </a:prstGeom>
          <a:solidFill>
            <a:schemeClr val="bg1">
              <a:alpha val="50195"/>
            </a:schemeClr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028700" indent="-4572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676400" indent="-4572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2324100" indent="-4572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971800" indent="-4572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使用 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“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警告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高电压，不要触摸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”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指示牌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将电源开关转到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OFF, 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并将钥匙带离内部检测区域 （智能进入和起动系统）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断开辅助电池的负极端子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检查绝缘手套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拆卸检修塞</a:t>
            </a:r>
            <a:endParaRPr lang="en-US" altLang="zh-CN" sz="2000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</a:rPr>
              <a:t>在拆卸检修塞后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等待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10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分钟以使在带转换器的变频器总成内的高电压电容器放电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检查变频器端子电压 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正常为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0V)</a:t>
            </a: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gray">
          <a:xfrm>
            <a:off x="3579957" y="2129503"/>
            <a:ext cx="1676400" cy="37782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FFFF"/>
                </a:solidFill>
              </a:rPr>
              <a:t>警告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0" y="2919023"/>
            <a:ext cx="1261848" cy="1261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2" name="Picture 22" descr="Front_c"/>
          <p:cNvPicPr>
            <a:picLocks noChangeAspect="1" noChangeArrowheads="1"/>
          </p:cNvPicPr>
          <p:nvPr/>
        </p:nvPicPr>
        <p:blipFill>
          <a:blip r:embed="rId3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00" y="3357563"/>
            <a:ext cx="45720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7"/>
          <p:cNvSpPr>
            <a:spLocks noChangeShapeType="1"/>
          </p:cNvSpPr>
          <p:nvPr/>
        </p:nvSpPr>
        <p:spPr bwMode="auto">
          <a:xfrm flipH="1">
            <a:off x="9375851" y="2311400"/>
            <a:ext cx="381000" cy="533400"/>
          </a:xfrm>
          <a:prstGeom prst="line">
            <a:avLst/>
          </a:prstGeom>
          <a:noFill/>
          <a:ln w="1016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" name="Picture 20" descr="DO_NOT_TOU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7" y="2277000"/>
            <a:ext cx="3370263" cy="4495800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1" descr="DO_NOT_TOUCH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8304">
            <a:off x="8918651" y="2947988"/>
            <a:ext cx="91440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5305" y="1716878"/>
            <a:ext cx="7714021" cy="1096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2" eaLnBrk="1" hangingPunct="1">
              <a:buFontTx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警告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高电压，不要触摸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指示牌以通告其他技师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96" y="4601674"/>
            <a:ext cx="2242901" cy="2165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889960" y="2460191"/>
            <a:ext cx="145871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1603135" y="1521460"/>
            <a:ext cx="416171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断开电源开关，拆下辅助蓄电池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284" y="1002889"/>
            <a:ext cx="4558586" cy="2541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10" y="2826745"/>
            <a:ext cx="4778284" cy="26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3978815"/>
            <a:ext cx="4572762" cy="2549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298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889960" y="2460191"/>
            <a:ext cx="145871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1603135" y="1521460"/>
            <a:ext cx="210987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检查绝缘手套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1992000" y="4725000"/>
            <a:ext cx="4241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292100" indent="-2921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028700" indent="-4572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676400" indent="-4572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2324100" indent="-4572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971800" indent="-4572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拉直开口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49" charset="-122"/>
              </a:rPr>
              <a:t>.</a:t>
            </a:r>
          </a:p>
          <a:p>
            <a:pPr eaLnBrk="1" hangingPunct="1">
              <a:buFontTx/>
              <a:buAutoNum type="arabicPeriod"/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将其边卷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－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次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49" charset="-122"/>
              </a:rPr>
              <a:t>.</a:t>
            </a:r>
          </a:p>
          <a:p>
            <a:pPr eaLnBrk="1" hangingPunct="1">
              <a:buFontTx/>
              <a:buAutoNum type="arabicPeriod"/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折叠开口以密闭手套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49" charset="-122"/>
              </a:rPr>
              <a:t>.</a:t>
            </a:r>
          </a:p>
          <a:p>
            <a:pPr eaLnBrk="1" hangingPunct="1">
              <a:buFontTx/>
              <a:buAutoNum type="arabicPeriod"/>
            </a:pPr>
            <a:r>
              <a:rPr lang="zh-CN" altLang="en-US" sz="1800">
                <a:latin typeface="Arial" panose="020B0604020202020204" pitchFamily="34" charset="0"/>
                <a:ea typeface="黑体" panose="02010609060101010101" pitchFamily="49" charset="-122"/>
              </a:rPr>
              <a:t>确认没有漏气</a:t>
            </a:r>
            <a:r>
              <a:rPr lang="en-US" altLang="zh-CN" sz="1800">
                <a:latin typeface="Arial" panose="020B0604020202020204" pitchFamily="34" charset="0"/>
                <a:ea typeface="黑体" panose="02010609060101010101" pitchFamily="49" charset="-122"/>
              </a:rPr>
              <a:t>.</a:t>
            </a:r>
          </a:p>
        </p:txBody>
      </p:sp>
      <p:grpSp>
        <p:nvGrpSpPr>
          <p:cNvPr id="15" name="Group 27"/>
          <p:cNvGrpSpPr>
            <a:grpSpLocks/>
          </p:cNvGrpSpPr>
          <p:nvPr/>
        </p:nvGrpSpPr>
        <p:grpSpPr bwMode="auto">
          <a:xfrm>
            <a:off x="1915800" y="2600925"/>
            <a:ext cx="7391400" cy="2136775"/>
            <a:chOff x="336" y="1344"/>
            <a:chExt cx="4656" cy="1346"/>
          </a:xfrm>
        </p:grpSpPr>
        <p:pic>
          <p:nvPicPr>
            <p:cNvPr id="16" name="Picture 28" descr="insulated glov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344"/>
              <a:ext cx="4656" cy="1346"/>
            </a:xfrm>
            <a:prstGeom prst="rect">
              <a:avLst/>
            </a:prstGeom>
            <a:noFill/>
            <a:ln>
              <a:noFill/>
            </a:ln>
            <a:effectLst>
              <a:outerShdw dist="71842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1016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29"/>
            <p:cNvSpPr txBox="1">
              <a:spLocks noChangeArrowheads="1"/>
            </p:cNvSpPr>
            <p:nvPr/>
          </p:nvSpPr>
          <p:spPr bwMode="auto">
            <a:xfrm>
              <a:off x="432" y="1489"/>
              <a:ext cx="2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marL="292100" indent="-2921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10287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6764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23241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9718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000000"/>
                  </a:solidFill>
                  <a:sym typeface="Wingdings 2" panose="05020102010507070707" pitchFamily="18" charset="2"/>
                </a:rPr>
                <a:t>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0" name="Text Box 30"/>
            <p:cNvSpPr txBox="1">
              <a:spLocks noChangeArrowheads="1"/>
            </p:cNvSpPr>
            <p:nvPr/>
          </p:nvSpPr>
          <p:spPr bwMode="auto">
            <a:xfrm>
              <a:off x="1632" y="1489"/>
              <a:ext cx="2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marL="292100" indent="-2921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10287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6764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23241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9718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000000"/>
                  </a:solidFill>
                  <a:sym typeface="Wingdings 2" panose="05020102010507070707" pitchFamily="18" charset="2"/>
                </a:rPr>
                <a:t>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1" name="Text Box 31"/>
            <p:cNvSpPr txBox="1">
              <a:spLocks noChangeArrowheads="1"/>
            </p:cNvSpPr>
            <p:nvPr/>
          </p:nvSpPr>
          <p:spPr bwMode="auto">
            <a:xfrm>
              <a:off x="2784" y="1489"/>
              <a:ext cx="2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marL="292100" indent="-2921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10287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6764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23241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9718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000000"/>
                  </a:solidFill>
                  <a:sym typeface="Wingdings 2" panose="05020102010507070707" pitchFamily="18" charset="2"/>
                </a:rPr>
                <a:t>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2" name="Text Box 32"/>
            <p:cNvSpPr txBox="1">
              <a:spLocks noChangeArrowheads="1"/>
            </p:cNvSpPr>
            <p:nvPr/>
          </p:nvSpPr>
          <p:spPr bwMode="auto">
            <a:xfrm>
              <a:off x="3752" y="1489"/>
              <a:ext cx="2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marL="292100" indent="-2921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10287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6764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23241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971800" indent="-4572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000000"/>
                  </a:solidFill>
                  <a:sym typeface="Wingdings 2" panose="05020102010507070707" pitchFamily="18" charset="2"/>
                </a:rPr>
                <a:t>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</p:grp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7151375" y="5448900"/>
            <a:ext cx="2438400" cy="777875"/>
          </a:xfrm>
          <a:prstGeom prst="wedgeRoundRectCallout">
            <a:avLst>
              <a:gd name="adj1" fmla="val 2213"/>
              <a:gd name="adj2" fmla="val -177222"/>
              <a:gd name="adj3" fmla="val 16667"/>
            </a:avLst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000000"/>
                </a:solidFill>
              </a:rPr>
              <a:t>破裂</a:t>
            </a:r>
            <a:r>
              <a:rPr lang="en-US" altLang="zh-CN" sz="2000" b="1">
                <a:solidFill>
                  <a:srgbClr val="000000"/>
                </a:solidFill>
              </a:rPr>
              <a:t>, </a:t>
            </a:r>
            <a:r>
              <a:rPr lang="zh-CN" altLang="en-US" sz="2000" b="1">
                <a:solidFill>
                  <a:srgbClr val="000000"/>
                </a:solidFill>
              </a:rPr>
              <a:t>破缝 损坏 或潮湿 </a:t>
            </a:r>
          </a:p>
        </p:txBody>
      </p:sp>
      <p:sp>
        <p:nvSpPr>
          <p:cNvPr id="24" name="AutoShape 35"/>
          <p:cNvSpPr>
            <a:spLocks noChangeArrowheads="1"/>
          </p:cNvSpPr>
          <p:nvPr/>
        </p:nvSpPr>
        <p:spPr bwMode="auto">
          <a:xfrm>
            <a:off x="7876862" y="4967887"/>
            <a:ext cx="1524000" cy="15240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514" y="15796"/>
                </a:moveTo>
                <a:cubicBezTo>
                  <a:pt x="18589" y="14352"/>
                  <a:pt x="19170" y="12600"/>
                  <a:pt x="19170" y="10800"/>
                </a:cubicBezTo>
                <a:cubicBezTo>
                  <a:pt x="19170" y="6177"/>
                  <a:pt x="15422" y="2430"/>
                  <a:pt x="10800" y="2430"/>
                </a:cubicBezTo>
                <a:cubicBezTo>
                  <a:pt x="8999" y="2430"/>
                  <a:pt x="7247" y="3010"/>
                  <a:pt x="5803" y="4085"/>
                </a:cubicBezTo>
                <a:lnTo>
                  <a:pt x="17514" y="15796"/>
                </a:lnTo>
                <a:close/>
                <a:moveTo>
                  <a:pt x="4085" y="5803"/>
                </a:moveTo>
                <a:cubicBezTo>
                  <a:pt x="3010" y="7247"/>
                  <a:pt x="2430" y="8999"/>
                  <a:pt x="2430" y="10799"/>
                </a:cubicBezTo>
                <a:cubicBezTo>
                  <a:pt x="2430" y="15422"/>
                  <a:pt x="6177" y="19170"/>
                  <a:pt x="10800" y="19170"/>
                </a:cubicBezTo>
                <a:cubicBezTo>
                  <a:pt x="12600" y="19170"/>
                  <a:pt x="14352" y="18589"/>
                  <a:pt x="15796" y="17514"/>
                </a:cubicBezTo>
                <a:lnTo>
                  <a:pt x="4085" y="5803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1603135" y="1521460"/>
            <a:ext cx="36487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拆卸检修塞，放置于口袋中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61" y="862965"/>
            <a:ext cx="4853763" cy="2706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2457651"/>
            <a:ext cx="5040000" cy="2809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6" y="4216981"/>
            <a:ext cx="4285140" cy="2389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35305" y="1542018"/>
            <a:ext cx="109087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2"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拆卸服务插销后等待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分钟以使在带转换器的变频器总成内的高电压电容器放电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4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2597150"/>
            <a:ext cx="2760662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43"/>
          <p:cNvSpPr>
            <a:spLocks noChangeArrowheads="1"/>
          </p:cNvSpPr>
          <p:nvPr/>
        </p:nvSpPr>
        <p:spPr bwMode="auto">
          <a:xfrm>
            <a:off x="3025775" y="3617913"/>
            <a:ext cx="3429000" cy="3124200"/>
          </a:xfrm>
          <a:prstGeom prst="wedgeRoundRectCallout">
            <a:avLst>
              <a:gd name="adj1" fmla="val 94722"/>
              <a:gd name="adj2" fmla="val -45426"/>
              <a:gd name="adj3" fmla="val 16667"/>
            </a:avLst>
          </a:prstGeom>
          <a:gradFill rotWithShape="0">
            <a:gsLst>
              <a:gs pos="0">
                <a:srgbClr val="CCFFFF"/>
              </a:gs>
              <a:gs pos="100000">
                <a:srgbClr val="B0DCDC"/>
              </a:gs>
            </a:gsLst>
            <a:lin ang="5400000" scaled="1"/>
          </a:gradFill>
          <a:ln>
            <a:noFill/>
          </a:ln>
          <a:effectLst>
            <a:outerShdw dist="45791" dir="3378596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 sz="1400"/>
          </a:p>
        </p:txBody>
      </p:sp>
      <p:grpSp>
        <p:nvGrpSpPr>
          <p:cNvPr id="21" name="Group 44"/>
          <p:cNvGrpSpPr>
            <a:grpSpLocks/>
          </p:cNvGrpSpPr>
          <p:nvPr/>
        </p:nvGrpSpPr>
        <p:grpSpPr bwMode="auto">
          <a:xfrm>
            <a:off x="3184525" y="4456113"/>
            <a:ext cx="793750" cy="1295400"/>
            <a:chOff x="964" y="1728"/>
            <a:chExt cx="500" cy="816"/>
          </a:xfrm>
        </p:grpSpPr>
        <p:sp>
          <p:nvSpPr>
            <p:cNvPr id="22" name="AutoShape 45"/>
            <p:cNvSpPr>
              <a:spLocks noChangeArrowheads="1"/>
            </p:cNvSpPr>
            <p:nvPr/>
          </p:nvSpPr>
          <p:spPr bwMode="auto">
            <a:xfrm>
              <a:off x="964" y="1728"/>
              <a:ext cx="500" cy="816"/>
            </a:xfrm>
            <a:prstGeom prst="can">
              <a:avLst>
                <a:gd name="adj" fmla="val 40800"/>
              </a:avLst>
            </a:prstGeom>
            <a:solidFill>
              <a:srgbClr val="969696">
                <a:alpha val="50195"/>
              </a:srgbClr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3" name="AutoShape 46"/>
            <p:cNvSpPr>
              <a:spLocks noChangeArrowheads="1"/>
            </p:cNvSpPr>
            <p:nvPr/>
          </p:nvSpPr>
          <p:spPr bwMode="auto">
            <a:xfrm>
              <a:off x="976" y="1797"/>
              <a:ext cx="474" cy="732"/>
            </a:xfrm>
            <a:prstGeom prst="can">
              <a:avLst>
                <a:gd name="adj" fmla="val 42747"/>
              </a:avLst>
            </a:prstGeom>
            <a:solidFill>
              <a:srgbClr val="FFFF00">
                <a:alpha val="50195"/>
              </a:srgbClr>
            </a:solidFill>
            <a:ln w="15875">
              <a:solidFill>
                <a:srgbClr val="CC99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4" name="AutoShape 47"/>
            <p:cNvSpPr>
              <a:spLocks noChangeArrowheads="1"/>
            </p:cNvSpPr>
            <p:nvPr/>
          </p:nvSpPr>
          <p:spPr bwMode="auto">
            <a:xfrm>
              <a:off x="964" y="1728"/>
              <a:ext cx="500" cy="816"/>
            </a:xfrm>
            <a:prstGeom prst="can">
              <a:avLst>
                <a:gd name="adj" fmla="val 408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grpSp>
        <p:nvGrpSpPr>
          <p:cNvPr id="25" name="Group 48"/>
          <p:cNvGrpSpPr>
            <a:grpSpLocks/>
          </p:cNvGrpSpPr>
          <p:nvPr/>
        </p:nvGrpSpPr>
        <p:grpSpPr bwMode="auto">
          <a:xfrm>
            <a:off x="4289425" y="4456113"/>
            <a:ext cx="793750" cy="1295400"/>
            <a:chOff x="1660" y="1728"/>
            <a:chExt cx="500" cy="816"/>
          </a:xfrm>
        </p:grpSpPr>
        <p:sp>
          <p:nvSpPr>
            <p:cNvPr id="26" name="AutoShape 49"/>
            <p:cNvSpPr>
              <a:spLocks noChangeArrowheads="1"/>
            </p:cNvSpPr>
            <p:nvPr/>
          </p:nvSpPr>
          <p:spPr bwMode="auto">
            <a:xfrm>
              <a:off x="1660" y="1728"/>
              <a:ext cx="500" cy="816"/>
            </a:xfrm>
            <a:prstGeom prst="can">
              <a:avLst>
                <a:gd name="adj" fmla="val 40800"/>
              </a:avLst>
            </a:prstGeom>
            <a:solidFill>
              <a:srgbClr val="969696">
                <a:alpha val="50195"/>
              </a:srgbClr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7" name="AutoShape 50"/>
            <p:cNvSpPr>
              <a:spLocks noChangeArrowheads="1"/>
            </p:cNvSpPr>
            <p:nvPr/>
          </p:nvSpPr>
          <p:spPr bwMode="auto">
            <a:xfrm>
              <a:off x="1672" y="2149"/>
              <a:ext cx="474" cy="380"/>
            </a:xfrm>
            <a:prstGeom prst="can">
              <a:avLst>
                <a:gd name="adj" fmla="val 50000"/>
              </a:avLst>
            </a:prstGeom>
            <a:solidFill>
              <a:srgbClr val="FFFF00">
                <a:alpha val="50195"/>
              </a:srgbClr>
            </a:solidFill>
            <a:ln w="15875">
              <a:solidFill>
                <a:srgbClr val="CC99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8" name="AutoShape 51"/>
            <p:cNvSpPr>
              <a:spLocks noChangeArrowheads="1"/>
            </p:cNvSpPr>
            <p:nvPr/>
          </p:nvSpPr>
          <p:spPr bwMode="auto">
            <a:xfrm>
              <a:off x="1660" y="1728"/>
              <a:ext cx="500" cy="816"/>
            </a:xfrm>
            <a:prstGeom prst="can">
              <a:avLst>
                <a:gd name="adj" fmla="val 408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29" name="AutoShape 52"/>
          <p:cNvSpPr>
            <a:spLocks noChangeArrowheads="1"/>
          </p:cNvSpPr>
          <p:nvPr/>
        </p:nvSpPr>
        <p:spPr bwMode="auto">
          <a:xfrm rot="5400000">
            <a:off x="4403725" y="4984750"/>
            <a:ext cx="533400" cy="3048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428221563 h 21600"/>
              <a:gd name="T4" fmla="*/ 2147483646 w 21600"/>
              <a:gd name="T5" fmla="*/ 856443324 h 21600"/>
              <a:gd name="T6" fmla="*/ 2147483646 w 21600"/>
              <a:gd name="T7" fmla="*/ 42822156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512 h 21600"/>
              <a:gd name="T14" fmla="*/ 18358 w 21600"/>
              <a:gd name="T15" fmla="*/ 160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4978" y="0"/>
                </a:moveTo>
                <a:lnTo>
                  <a:pt x="14978" y="5512"/>
                </a:lnTo>
                <a:lnTo>
                  <a:pt x="3375" y="5512"/>
                </a:lnTo>
                <a:lnTo>
                  <a:pt x="3375" y="16088"/>
                </a:lnTo>
                <a:lnTo>
                  <a:pt x="14978" y="16088"/>
                </a:lnTo>
                <a:lnTo>
                  <a:pt x="14978" y="21600"/>
                </a:lnTo>
                <a:lnTo>
                  <a:pt x="21600" y="10800"/>
                </a:lnTo>
                <a:lnTo>
                  <a:pt x="14978" y="0"/>
                </a:lnTo>
                <a:close/>
              </a:path>
              <a:path w="21600" h="21600">
                <a:moveTo>
                  <a:pt x="1350" y="5512"/>
                </a:moveTo>
                <a:lnTo>
                  <a:pt x="1350" y="16088"/>
                </a:lnTo>
                <a:lnTo>
                  <a:pt x="2700" y="16088"/>
                </a:lnTo>
                <a:lnTo>
                  <a:pt x="2700" y="5512"/>
                </a:lnTo>
                <a:lnTo>
                  <a:pt x="1350" y="5512"/>
                </a:lnTo>
                <a:close/>
              </a:path>
              <a:path w="21600" h="21600">
                <a:moveTo>
                  <a:pt x="0" y="5512"/>
                </a:moveTo>
                <a:lnTo>
                  <a:pt x="0" y="16088"/>
                </a:lnTo>
                <a:lnTo>
                  <a:pt x="675" y="16088"/>
                </a:lnTo>
                <a:lnTo>
                  <a:pt x="675" y="5512"/>
                </a:lnTo>
                <a:lnTo>
                  <a:pt x="0" y="5512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0" name="Group 53"/>
          <p:cNvGrpSpPr>
            <a:grpSpLocks/>
          </p:cNvGrpSpPr>
          <p:nvPr/>
        </p:nvGrpSpPr>
        <p:grpSpPr bwMode="auto">
          <a:xfrm>
            <a:off x="5356225" y="4456113"/>
            <a:ext cx="793750" cy="1295400"/>
            <a:chOff x="1968" y="2832"/>
            <a:chExt cx="912" cy="1488"/>
          </a:xfrm>
        </p:grpSpPr>
        <p:sp>
          <p:nvSpPr>
            <p:cNvPr id="31" name="AutoShape 54"/>
            <p:cNvSpPr>
              <a:spLocks noChangeArrowheads="1"/>
            </p:cNvSpPr>
            <p:nvPr/>
          </p:nvSpPr>
          <p:spPr bwMode="auto">
            <a:xfrm>
              <a:off x="1968" y="2832"/>
              <a:ext cx="912" cy="1488"/>
            </a:xfrm>
            <a:prstGeom prst="can">
              <a:avLst>
                <a:gd name="adj" fmla="val 40789"/>
              </a:avLst>
            </a:prstGeom>
            <a:solidFill>
              <a:srgbClr val="969696">
                <a:alpha val="50195"/>
              </a:srgbClr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2" name="AutoShape 55"/>
            <p:cNvSpPr>
              <a:spLocks noChangeArrowheads="1"/>
            </p:cNvSpPr>
            <p:nvPr/>
          </p:nvSpPr>
          <p:spPr bwMode="auto">
            <a:xfrm>
              <a:off x="1968" y="2832"/>
              <a:ext cx="912" cy="1488"/>
            </a:xfrm>
            <a:prstGeom prst="can">
              <a:avLst>
                <a:gd name="adj" fmla="val 40789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3" name="Oval 56"/>
            <p:cNvSpPr>
              <a:spLocks noChangeArrowheads="1"/>
            </p:cNvSpPr>
            <p:nvPr/>
          </p:nvSpPr>
          <p:spPr bwMode="auto">
            <a:xfrm>
              <a:off x="1968" y="3888"/>
              <a:ext cx="912" cy="432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34" name="AutoShape 57"/>
          <p:cNvSpPr>
            <a:spLocks noChangeArrowheads="1"/>
          </p:cNvSpPr>
          <p:nvPr/>
        </p:nvSpPr>
        <p:spPr bwMode="auto">
          <a:xfrm rot="5400000">
            <a:off x="5470525" y="5199063"/>
            <a:ext cx="533400" cy="3048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428221563 h 21600"/>
              <a:gd name="T4" fmla="*/ 2147483646 w 21600"/>
              <a:gd name="T5" fmla="*/ 856443324 h 21600"/>
              <a:gd name="T6" fmla="*/ 2147483646 w 21600"/>
              <a:gd name="T7" fmla="*/ 42822156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512 h 21600"/>
              <a:gd name="T14" fmla="*/ 18358 w 21600"/>
              <a:gd name="T15" fmla="*/ 160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4978" y="0"/>
                </a:moveTo>
                <a:lnTo>
                  <a:pt x="14978" y="5512"/>
                </a:lnTo>
                <a:lnTo>
                  <a:pt x="3375" y="5512"/>
                </a:lnTo>
                <a:lnTo>
                  <a:pt x="3375" y="16088"/>
                </a:lnTo>
                <a:lnTo>
                  <a:pt x="14978" y="16088"/>
                </a:lnTo>
                <a:lnTo>
                  <a:pt x="14978" y="21600"/>
                </a:lnTo>
                <a:lnTo>
                  <a:pt x="21600" y="10800"/>
                </a:lnTo>
                <a:lnTo>
                  <a:pt x="14978" y="0"/>
                </a:lnTo>
                <a:close/>
              </a:path>
              <a:path w="21600" h="21600">
                <a:moveTo>
                  <a:pt x="1350" y="5512"/>
                </a:moveTo>
                <a:lnTo>
                  <a:pt x="1350" y="16088"/>
                </a:lnTo>
                <a:lnTo>
                  <a:pt x="2700" y="16088"/>
                </a:lnTo>
                <a:lnTo>
                  <a:pt x="2700" y="5512"/>
                </a:lnTo>
                <a:lnTo>
                  <a:pt x="1350" y="5512"/>
                </a:lnTo>
                <a:close/>
              </a:path>
              <a:path w="21600" h="21600">
                <a:moveTo>
                  <a:pt x="0" y="5512"/>
                </a:moveTo>
                <a:lnTo>
                  <a:pt x="0" y="16088"/>
                </a:lnTo>
                <a:lnTo>
                  <a:pt x="675" y="16088"/>
                </a:lnTo>
                <a:lnTo>
                  <a:pt x="675" y="5512"/>
                </a:lnTo>
                <a:lnTo>
                  <a:pt x="0" y="5512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5" name="Line 58"/>
          <p:cNvSpPr>
            <a:spLocks noChangeShapeType="1"/>
          </p:cNvSpPr>
          <p:nvPr/>
        </p:nvSpPr>
        <p:spPr bwMode="auto">
          <a:xfrm>
            <a:off x="3255963" y="5903913"/>
            <a:ext cx="2667000" cy="0"/>
          </a:xfrm>
          <a:prstGeom prst="line">
            <a:avLst/>
          </a:prstGeom>
          <a:noFill/>
          <a:ln w="635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" name="Text Box 59"/>
          <p:cNvSpPr txBox="1">
            <a:spLocks noChangeArrowheads="1"/>
          </p:cNvSpPr>
          <p:nvPr/>
        </p:nvSpPr>
        <p:spPr bwMode="auto">
          <a:xfrm>
            <a:off x="4754563" y="5980113"/>
            <a:ext cx="1400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2800" b="1" i="1" dirty="0">
                <a:solidFill>
                  <a:srgbClr val="FF0000"/>
                </a:solidFill>
              </a:rPr>
              <a:t>10</a:t>
            </a:r>
            <a:r>
              <a:rPr lang="zh-CN" altLang="en-US" sz="2800" b="1" i="1" dirty="0">
                <a:solidFill>
                  <a:srgbClr val="FF0000"/>
                </a:solidFill>
              </a:rPr>
              <a:t>分钟</a:t>
            </a:r>
            <a:endParaRPr lang="en-US" altLang="zh-CN" sz="2800" b="1" i="1" dirty="0">
              <a:solidFill>
                <a:srgbClr val="FF0000"/>
              </a:solidFill>
            </a:endParaRPr>
          </a:p>
        </p:txBody>
      </p:sp>
      <p:sp>
        <p:nvSpPr>
          <p:cNvPr id="37" name="Text Box 60"/>
          <p:cNvSpPr txBox="1">
            <a:spLocks noChangeArrowheads="1"/>
          </p:cNvSpPr>
          <p:nvPr/>
        </p:nvSpPr>
        <p:spPr bwMode="auto">
          <a:xfrm>
            <a:off x="4097338" y="3683000"/>
            <a:ext cx="1403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</a:rPr>
              <a:t>高电压电容器</a:t>
            </a:r>
            <a:endParaRPr lang="en-US" altLang="zh-CN" b="1">
              <a:solidFill>
                <a:srgbClr val="000000"/>
              </a:solidFill>
            </a:endParaRPr>
          </a:p>
        </p:txBody>
      </p:sp>
      <p:sp>
        <p:nvSpPr>
          <p:cNvPr id="38" name="AutoShape 61"/>
          <p:cNvSpPr>
            <a:spLocks noChangeArrowheads="1"/>
          </p:cNvSpPr>
          <p:nvPr/>
        </p:nvSpPr>
        <p:spPr bwMode="auto">
          <a:xfrm>
            <a:off x="4292600" y="4076700"/>
            <a:ext cx="892175" cy="531813"/>
          </a:xfrm>
          <a:prstGeom prst="irregularSeal2">
            <a:avLst/>
          </a:prstGeom>
          <a:solidFill>
            <a:srgbClr val="99CCFF"/>
          </a:solidFill>
          <a:ln w="28575">
            <a:solidFill>
              <a:srgbClr val="0000FF"/>
            </a:solidFill>
            <a:miter lim="800000"/>
            <a:headEnd/>
            <a:tailEnd/>
          </a:ln>
          <a:effectLst>
            <a:outerShdw dist="56796" dir="3806097" algn="ctr" rotWithShape="0">
              <a:srgbClr val="808080"/>
            </a:outerShdw>
          </a:effectLst>
        </p:spPr>
        <p:txBody>
          <a:bodyPr wrap="none" lIns="18000" tIns="10800" rIns="18000" bIns="1080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>
                <a:solidFill>
                  <a:srgbClr val="000000"/>
                </a:solidFill>
              </a:rPr>
              <a:t>放电</a:t>
            </a:r>
          </a:p>
        </p:txBody>
      </p:sp>
      <p:sp>
        <p:nvSpPr>
          <p:cNvPr id="39" name="Text Box 62"/>
          <p:cNvSpPr txBox="1">
            <a:spLocks noChangeArrowheads="1"/>
          </p:cNvSpPr>
          <p:nvPr/>
        </p:nvSpPr>
        <p:spPr bwMode="gray">
          <a:xfrm>
            <a:off x="3178175" y="5875338"/>
            <a:ext cx="950913" cy="52540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46800" rIns="54000" bIns="46800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FFFFFF"/>
                </a:solidFill>
              </a:rPr>
              <a:t>维修塞</a:t>
            </a:r>
            <a:endParaRPr lang="en-US" altLang="zh-CN" sz="1400" dirty="0" smtClean="0">
              <a:solidFill>
                <a:srgbClr val="FFFFFF"/>
              </a:solidFill>
            </a:endParaRPr>
          </a:p>
          <a:p>
            <a:pPr algn="ctr" eaLnBrk="1" hangingPunct="1"/>
            <a:r>
              <a:rPr lang="zh-CN" altLang="en-US" sz="1400" dirty="0" smtClean="0">
                <a:solidFill>
                  <a:srgbClr val="FFFFFF"/>
                </a:solidFill>
              </a:rPr>
              <a:t>拆卸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3101975" y="4989513"/>
            <a:ext cx="995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400" b="1" i="1">
                <a:solidFill>
                  <a:srgbClr val="000000"/>
                </a:solidFill>
              </a:rPr>
              <a:t>电流</a:t>
            </a:r>
          </a:p>
        </p:txBody>
      </p:sp>
      <p:sp>
        <p:nvSpPr>
          <p:cNvPr id="41" name="AutoShape 64"/>
          <p:cNvSpPr>
            <a:spLocks noChangeArrowheads="1"/>
          </p:cNvSpPr>
          <p:nvPr/>
        </p:nvSpPr>
        <p:spPr bwMode="auto">
          <a:xfrm>
            <a:off x="5845175" y="4456113"/>
            <a:ext cx="533400" cy="381000"/>
          </a:xfrm>
          <a:prstGeom prst="wedgeEllipseCallout">
            <a:avLst>
              <a:gd name="adj1" fmla="val 23514"/>
              <a:gd name="adj2" fmla="val -13333"/>
            </a:avLst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10800" rIns="54000" bIns="10800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00"/>
                </a:solidFill>
              </a:rPr>
              <a:t>0V</a:t>
            </a:r>
          </a:p>
        </p:txBody>
      </p:sp>
    </p:spTree>
    <p:extLst>
      <p:ext uri="{BB962C8B-B14F-4D97-AF65-F5344CB8AC3E}">
        <p14:creationId xmlns:p14="http://schemas.microsoft.com/office/powerpoint/2010/main" val="38310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35305" y="1542018"/>
            <a:ext cx="5521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2"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拆卸带转换器的逆变器总成连接器盖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352" y="3351350"/>
            <a:ext cx="5818350" cy="324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00" y="1773475"/>
            <a:ext cx="31337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AutoShape 17"/>
          <p:cNvSpPr>
            <a:spLocks noChangeArrowheads="1"/>
          </p:cNvSpPr>
          <p:nvPr/>
        </p:nvSpPr>
        <p:spPr bwMode="blackWhite">
          <a:xfrm>
            <a:off x="4586925" y="2063988"/>
            <a:ext cx="3886200" cy="1157287"/>
          </a:xfrm>
          <a:prstGeom prst="wedgeRectCallout">
            <a:avLst>
              <a:gd name="adj1" fmla="val 87519"/>
              <a:gd name="adj2" fmla="val 8199"/>
            </a:avLst>
          </a:prstGeom>
          <a:solidFill>
            <a:schemeClr val="bg1">
              <a:alpha val="50195"/>
            </a:schemeClr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81320" dir="3080412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36000" rIns="36000" bIns="36000">
            <a:spAutoFit/>
          </a:bodyPr>
          <a:lstStyle>
            <a:lvl1pPr marL="190500" indent="-1905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69913" indent="-284163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141413" indent="-282575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427163" indent="-284163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4363" indent="-2841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341563" indent="-2841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798763" indent="-2841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255963" indent="-2841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</a:t>
            </a:r>
            <a:r>
              <a:rPr lang="en-US" altLang="zh-CN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不要触摸连接器总成防水密封。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不要让任何异物或水进入带转换器的逆变器总成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70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35305" y="1542018"/>
            <a:ext cx="5008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2"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检查带转换器的逆变器总成电压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00" y="2185418"/>
            <a:ext cx="7560000" cy="4214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21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28000" y="1637834"/>
            <a:ext cx="8489950" cy="1096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在维修高电压系统时</a:t>
            </a:r>
          </a:p>
          <a:p>
            <a:pPr marL="685800" lvl="2" indent="0" eaLnBrk="1" hangingPunct="1">
              <a:buFont typeface="Arial" panose="020B0604020202020204" pitchFamily="34" charset="0"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确保工具绝缘</a:t>
            </a:r>
          </a:p>
        </p:txBody>
      </p:sp>
      <p:pic>
        <p:nvPicPr>
          <p:cNvPr id="9" name="Picture 4" descr="HVbat_tool"/>
          <p:cNvPicPr>
            <a:picLocks noChangeAspect="1" noChangeArrowheads="1"/>
          </p:cNvPicPr>
          <p:nvPr/>
        </p:nvPicPr>
        <p:blipFill>
          <a:blip r:embed="rId3">
            <a:lum bright="8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t="784" r="453" b="-220"/>
          <a:stretch>
            <a:fillRect/>
          </a:stretch>
        </p:blipFill>
        <p:spPr bwMode="auto">
          <a:xfrm>
            <a:off x="3581400" y="2476500"/>
            <a:ext cx="5029200" cy="3771900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C0C0C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866063" y="1885950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2000">
                <a:ea typeface="黑体" panose="02010609060101010101" pitchFamily="49" charset="-122"/>
              </a:rPr>
              <a:t>绝缘工具</a:t>
            </a: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6167438" y="2100263"/>
            <a:ext cx="1698625" cy="1328737"/>
          </a:xfrm>
          <a:custGeom>
            <a:avLst/>
            <a:gdLst>
              <a:gd name="T0" fmla="*/ 0 w 1248"/>
              <a:gd name="T1" fmla="*/ 2147483646 h 864"/>
              <a:gd name="T2" fmla="*/ 2147483646 w 1248"/>
              <a:gd name="T3" fmla="*/ 0 h 864"/>
              <a:gd name="T4" fmla="*/ 2147483646 w 1248"/>
              <a:gd name="T5" fmla="*/ 0 h 8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48" h="864">
                <a:moveTo>
                  <a:pt x="0" y="864"/>
                </a:moveTo>
                <a:lnTo>
                  <a:pt x="720" y="0"/>
                </a:lnTo>
                <a:lnTo>
                  <a:pt x="1248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6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28000" y="1637834"/>
            <a:ext cx="8489950" cy="1096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在维修高电压系统时</a:t>
            </a:r>
          </a:p>
          <a:p>
            <a:pPr marL="685800" lvl="2" indent="0"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绝缘胶带包裹高电压连接器和端子，确保其绝缘</a:t>
            </a:r>
          </a:p>
        </p:txBody>
      </p:sp>
      <p:pic>
        <p:nvPicPr>
          <p:cNvPr id="11" name="Picture 4" descr="HV_wire2_c"/>
          <p:cNvPicPr>
            <a:picLocks noChangeAspect="1" noChangeArrowheads="1"/>
          </p:cNvPicPr>
          <p:nvPr/>
        </p:nvPicPr>
        <p:blipFill>
          <a:blip r:embed="rId3">
            <a:lum bright="4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127375"/>
            <a:ext cx="4572000" cy="312102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159250" y="2560638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>
                <a:ea typeface="黑体" panose="02010609060101010101" pitchFamily="49" charset="-122"/>
              </a:rPr>
              <a:t>绝缘胶带</a:t>
            </a: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 flipH="1">
            <a:off x="5257800" y="2727325"/>
            <a:ext cx="1774825" cy="1422400"/>
          </a:xfrm>
          <a:custGeom>
            <a:avLst/>
            <a:gdLst>
              <a:gd name="T0" fmla="*/ 0 w 1248"/>
              <a:gd name="T1" fmla="*/ 2147483646 h 864"/>
              <a:gd name="T2" fmla="*/ 2147483646 w 1248"/>
              <a:gd name="T3" fmla="*/ 0 h 864"/>
              <a:gd name="T4" fmla="*/ 2147483646 w 1248"/>
              <a:gd name="T5" fmla="*/ 0 h 8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48" h="864">
                <a:moveTo>
                  <a:pt x="0" y="864"/>
                </a:moveTo>
                <a:lnTo>
                  <a:pt x="720" y="0"/>
                </a:lnTo>
                <a:lnTo>
                  <a:pt x="1248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1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TextBox 8"/>
          <p:cNvSpPr txBox="1"/>
          <p:nvPr/>
        </p:nvSpPr>
        <p:spPr>
          <a:xfrm>
            <a:off x="1346640" y="958148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</a:rPr>
              <a:t>课前准备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0" name="TextBox 38"/>
          <p:cNvSpPr txBox="1"/>
          <p:nvPr/>
        </p:nvSpPr>
        <p:spPr>
          <a:xfrm>
            <a:off x="10992000" y="5873263"/>
            <a:ext cx="582203" cy="27699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6" tIns="45719" rIns="91436" bIns="45719" anchor="t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第</a:t>
            </a:r>
            <a:r>
              <a:rPr lang="en-US" altLang="zh-CN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Franklin Gothic Book" panose="020B0503020102020204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bg1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3933190"/>
            <a:ext cx="962660" cy="138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9"/>
          <p:cNvSpPr txBox="1">
            <a:spLocks noChangeArrowheads="1"/>
          </p:cNvSpPr>
          <p:nvPr/>
        </p:nvSpPr>
        <p:spPr bwMode="auto">
          <a:xfrm>
            <a:off x="5905594" y="5414418"/>
            <a:ext cx="8686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万用表</a:t>
            </a:r>
          </a:p>
        </p:txBody>
      </p:sp>
      <p:sp>
        <p:nvSpPr>
          <p:cNvPr id="15" name="文本框 10"/>
          <p:cNvSpPr txBox="1">
            <a:spLocks noChangeArrowheads="1"/>
          </p:cNvSpPr>
          <p:nvPr/>
        </p:nvSpPr>
        <p:spPr bwMode="auto">
          <a:xfrm>
            <a:off x="5832832" y="352926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防护设备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1"/>
          <p:cNvSpPr txBox="1">
            <a:spLocks noChangeArrowheads="1"/>
          </p:cNvSpPr>
          <p:nvPr/>
        </p:nvSpPr>
        <p:spPr bwMode="auto">
          <a:xfrm>
            <a:off x="9625264" y="3529027"/>
            <a:ext cx="1222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绝缘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17" name="文本框 12"/>
          <p:cNvSpPr txBox="1">
            <a:spLocks noChangeArrowheads="1"/>
          </p:cNvSpPr>
          <p:nvPr/>
        </p:nvSpPr>
        <p:spPr bwMode="auto">
          <a:xfrm>
            <a:off x="7764250" y="3513790"/>
            <a:ext cx="11251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检测探针</a:t>
            </a:r>
          </a:p>
        </p:txBody>
      </p:sp>
      <p:sp>
        <p:nvSpPr>
          <p:cNvPr id="18" name="文本框 13"/>
          <p:cNvSpPr txBox="1">
            <a:spLocks noChangeArrowheads="1"/>
          </p:cNvSpPr>
          <p:nvPr/>
        </p:nvSpPr>
        <p:spPr bwMode="auto">
          <a:xfrm>
            <a:off x="7445094" y="5457028"/>
            <a:ext cx="1816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GTS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故障诊断仪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85" y="2331085"/>
            <a:ext cx="1071880" cy="1006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2059940"/>
            <a:ext cx="998855" cy="95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7"/>
          <p:cNvSpPr txBox="1">
            <a:spLocks noChangeArrowheads="1"/>
          </p:cNvSpPr>
          <p:nvPr/>
        </p:nvSpPr>
        <p:spPr bwMode="auto">
          <a:xfrm>
            <a:off x="80645" y="5670550"/>
            <a:ext cx="333121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维修手册及电路图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768090" y="1870074"/>
            <a:ext cx="7909560" cy="4202861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54805" y="3202940"/>
            <a:ext cx="835025" cy="2395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工具准备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287645" y="1854835"/>
            <a:ext cx="0" cy="406082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371" y="2297597"/>
            <a:ext cx="1222736" cy="1222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62" y="2589629"/>
            <a:ext cx="3382316" cy="2687122"/>
          </a:xfrm>
          <a:prstGeom prst="rect">
            <a:avLst/>
          </a:prstGeom>
        </p:spPr>
      </p:pic>
      <p:pic>
        <p:nvPicPr>
          <p:cNvPr id="26" name="Picture 4" descr="AlkResGlov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86" y="2238247"/>
            <a:ext cx="1306958" cy="1192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1948" y="3959791"/>
            <a:ext cx="1462954" cy="1430872"/>
          </a:xfrm>
          <a:prstGeom prst="rect">
            <a:avLst/>
          </a:prstGeom>
        </p:spPr>
      </p:pic>
      <p:sp>
        <p:nvSpPr>
          <p:cNvPr id="23" name="文本框 13"/>
          <p:cNvSpPr txBox="1">
            <a:spLocks noChangeArrowheads="1"/>
          </p:cNvSpPr>
          <p:nvPr/>
        </p:nvSpPr>
        <p:spPr bwMode="auto">
          <a:xfrm>
            <a:off x="9380956" y="5426605"/>
            <a:ext cx="18166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混合动力理实一体化实训台</a:t>
            </a:r>
          </a:p>
        </p:txBody>
      </p:sp>
      <p:pic>
        <p:nvPicPr>
          <p:cNvPr id="24" name="图片 23"/>
          <p:cNvPicPr/>
          <p:nvPr/>
        </p:nvPicPr>
        <p:blipFill>
          <a:blip r:embed="rId10"/>
          <a:stretch>
            <a:fillRect/>
          </a:stretch>
        </p:blipFill>
        <p:spPr>
          <a:xfrm>
            <a:off x="9481788" y="3913598"/>
            <a:ext cx="1546097" cy="1499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任务实施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28000" y="1637834"/>
            <a:ext cx="8489950" cy="1096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在维修高电压系统时</a:t>
            </a:r>
          </a:p>
          <a:p>
            <a:pPr marL="685800" lvl="2" indent="0"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在断开冷却液软管和相关维修时</a:t>
            </a:r>
          </a:p>
          <a:p>
            <a:pPr marL="685800" lvl="2" indent="0"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57" descr="Inverter assy"/>
          <p:cNvPicPr>
            <a:picLocks noChangeAspect="1" noChangeArrowheads="1"/>
          </p:cNvPicPr>
          <p:nvPr/>
        </p:nvPicPr>
        <p:blipFill>
          <a:blip r:embed="rId3">
            <a:lum bright="16000" contrast="-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85"/>
          <a:stretch>
            <a:fillRect/>
          </a:stretch>
        </p:blipFill>
        <p:spPr bwMode="auto">
          <a:xfrm>
            <a:off x="6015038" y="4095750"/>
            <a:ext cx="4495800" cy="2592388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 r:embed="rId4">
                    <a:lum bright="16000" contrast="-2000"/>
                    <a:alphaModFix amt="50000"/>
                  </a:blip>
                  <a:srcRect b="3208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01600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53"/>
          <p:cNvSpPr txBox="1">
            <a:spLocks noChangeArrowheads="1"/>
          </p:cNvSpPr>
          <p:nvPr/>
        </p:nvSpPr>
        <p:spPr bwMode="auto">
          <a:xfrm>
            <a:off x="6157913" y="3375025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>
                <a:ea typeface="黑体" panose="02010609060101010101" pitchFamily="49" charset="-122"/>
              </a:rPr>
              <a:t>冷却液</a:t>
            </a:r>
          </a:p>
        </p:txBody>
      </p:sp>
      <p:sp>
        <p:nvSpPr>
          <p:cNvPr id="15" name="AutoShape 55"/>
          <p:cNvSpPr>
            <a:spLocks noChangeArrowheads="1"/>
          </p:cNvSpPr>
          <p:nvPr/>
        </p:nvSpPr>
        <p:spPr bwMode="auto">
          <a:xfrm>
            <a:off x="8986838" y="2971800"/>
            <a:ext cx="2438400" cy="914400"/>
          </a:xfrm>
          <a:prstGeom prst="wedgeEllipseCallout">
            <a:avLst>
              <a:gd name="adj1" fmla="val -61458"/>
              <a:gd name="adj2" fmla="val 139065"/>
            </a:avLst>
          </a:prstGeom>
          <a:solidFill>
            <a:srgbClr val="FFFFFF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>
                <a:solidFill>
                  <a:srgbClr val="0000FF"/>
                </a:solidFill>
                <a:ea typeface="黑体" panose="02010609060101010101" pitchFamily="49" charset="-122"/>
              </a:rPr>
              <a:t>彻底清洁</a:t>
            </a:r>
          </a:p>
        </p:txBody>
      </p:sp>
      <p:sp>
        <p:nvSpPr>
          <p:cNvPr id="16" name="AutoShape 58"/>
          <p:cNvSpPr>
            <a:spLocks noChangeArrowheads="1"/>
          </p:cNvSpPr>
          <p:nvPr/>
        </p:nvSpPr>
        <p:spPr bwMode="auto">
          <a:xfrm>
            <a:off x="8139113" y="3081338"/>
            <a:ext cx="542925" cy="476250"/>
          </a:xfrm>
          <a:custGeom>
            <a:avLst/>
            <a:gdLst>
              <a:gd name="T0" fmla="*/ 2147483646 w 21600"/>
              <a:gd name="T1" fmla="*/ 0 h 21600"/>
              <a:gd name="T2" fmla="*/ 1262530212 w 21600"/>
              <a:gd name="T3" fmla="*/ 851851706 h 21600"/>
              <a:gd name="T4" fmla="*/ 0 w 21600"/>
              <a:gd name="T5" fmla="*/ 2147483646 h 21600"/>
              <a:gd name="T6" fmla="*/ 1262530212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85185170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641" y="10800"/>
                </a:moveTo>
                <a:cubicBezTo>
                  <a:pt x="3641" y="14754"/>
                  <a:pt x="6846" y="17959"/>
                  <a:pt x="10800" y="17959"/>
                </a:cubicBezTo>
                <a:cubicBezTo>
                  <a:pt x="14754" y="17959"/>
                  <a:pt x="17959" y="14754"/>
                  <a:pt x="17959" y="10800"/>
                </a:cubicBezTo>
                <a:cubicBezTo>
                  <a:pt x="17959" y="6846"/>
                  <a:pt x="14754" y="3641"/>
                  <a:pt x="10800" y="3641"/>
                </a:cubicBezTo>
                <a:cubicBezTo>
                  <a:pt x="6846" y="3641"/>
                  <a:pt x="3641" y="6846"/>
                  <a:pt x="3641" y="10800"/>
                </a:cubicBezTo>
                <a:close/>
              </a:path>
            </a:pathLst>
          </a:custGeom>
          <a:solidFill>
            <a:srgbClr val="969696"/>
          </a:solidFill>
          <a:ln w="9525">
            <a:round/>
            <a:headEnd/>
            <a:tailEnd/>
          </a:ln>
          <a:effectLst/>
          <a:scene3d>
            <a:camera prst="legacyObliqueLeft">
              <a:rot lat="899996" lon="20099993" rev="0"/>
            </a:camera>
            <a:lightRig rig="legacyFlat1" dir="t"/>
          </a:scene3d>
          <a:sp3d extrusionH="1801800" prstMaterial="legacyMatte">
            <a:bevelT w="13500" h="13500" prst="angle"/>
            <a:bevelB w="13500" h="13500" prst="angle"/>
            <a:extrusionClr>
              <a:srgbClr val="969696"/>
            </a:extrusionClr>
            <a:contourClr>
              <a:srgbClr val="96969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  <a:flatTx/>
          </a:bodyPr>
          <a:lstStyle/>
          <a:p>
            <a:endParaRPr lang="zh-CN" altLang="en-US"/>
          </a:p>
        </p:txBody>
      </p:sp>
      <p:grpSp>
        <p:nvGrpSpPr>
          <p:cNvPr id="17" name="Group 76"/>
          <p:cNvGrpSpPr>
            <a:grpSpLocks/>
          </p:cNvGrpSpPr>
          <p:nvPr/>
        </p:nvGrpSpPr>
        <p:grpSpPr bwMode="auto">
          <a:xfrm>
            <a:off x="8202613" y="3297238"/>
            <a:ext cx="366712" cy="812800"/>
            <a:chOff x="2530" y="2173"/>
            <a:chExt cx="231" cy="512"/>
          </a:xfrm>
        </p:grpSpPr>
        <p:grpSp>
          <p:nvGrpSpPr>
            <p:cNvPr id="18" name="Group 71"/>
            <p:cNvGrpSpPr>
              <a:grpSpLocks/>
            </p:cNvGrpSpPr>
            <p:nvPr/>
          </p:nvGrpSpPr>
          <p:grpSpPr bwMode="auto">
            <a:xfrm>
              <a:off x="2530" y="2173"/>
              <a:ext cx="231" cy="512"/>
              <a:chOff x="940" y="3226"/>
              <a:chExt cx="424" cy="934"/>
            </a:xfrm>
          </p:grpSpPr>
          <p:grpSp>
            <p:nvGrpSpPr>
              <p:cNvPr id="24" name="Group 72"/>
              <p:cNvGrpSpPr>
                <a:grpSpLocks/>
              </p:cNvGrpSpPr>
              <p:nvPr/>
            </p:nvGrpSpPr>
            <p:grpSpPr bwMode="auto">
              <a:xfrm>
                <a:off x="940" y="3226"/>
                <a:ext cx="424" cy="934"/>
                <a:chOff x="2469" y="2630"/>
                <a:chExt cx="485" cy="1067"/>
              </a:xfrm>
            </p:grpSpPr>
            <p:sp>
              <p:nvSpPr>
                <p:cNvPr id="26" name="AutoShape 73"/>
                <p:cNvSpPr>
                  <a:spLocks noChangeArrowheads="1"/>
                </p:cNvSpPr>
                <p:nvPr/>
              </p:nvSpPr>
              <p:spPr bwMode="auto">
                <a:xfrm>
                  <a:off x="2469" y="2630"/>
                  <a:ext cx="485" cy="884"/>
                </a:xfrm>
                <a:prstGeom prst="flowChartExtra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" name="Oval 74"/>
                <p:cNvSpPr>
                  <a:spLocks noChangeArrowheads="1"/>
                </p:cNvSpPr>
                <p:nvPr/>
              </p:nvSpPr>
              <p:spPr bwMode="auto">
                <a:xfrm>
                  <a:off x="2544" y="3071"/>
                  <a:ext cx="336" cy="62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FF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sp>
            <p:nvSpPr>
              <p:cNvPr id="25" name="Rectangle 75"/>
              <p:cNvSpPr>
                <a:spLocks noChangeArrowheads="1"/>
              </p:cNvSpPr>
              <p:nvPr/>
            </p:nvSpPr>
            <p:spPr bwMode="auto">
              <a:xfrm rot="900000">
                <a:off x="986" y="3543"/>
                <a:ext cx="214" cy="38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2530" y="2186"/>
              <a:ext cx="231" cy="494"/>
              <a:chOff x="2440" y="2573"/>
              <a:chExt cx="543" cy="1164"/>
            </a:xfrm>
          </p:grpSpPr>
          <p:sp>
            <p:nvSpPr>
              <p:cNvPr id="22" name="AutoShape 61"/>
              <p:cNvSpPr>
                <a:spLocks noChangeArrowheads="1"/>
              </p:cNvSpPr>
              <p:nvPr/>
            </p:nvSpPr>
            <p:spPr bwMode="auto">
              <a:xfrm>
                <a:off x="2440" y="2573"/>
                <a:ext cx="543" cy="998"/>
              </a:xfrm>
              <a:prstGeom prst="flowChartExtract">
                <a:avLst/>
              </a:prstGeom>
              <a:solidFill>
                <a:srgbClr val="FF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3" name="Oval 62"/>
              <p:cNvSpPr>
                <a:spLocks noChangeArrowheads="1"/>
              </p:cNvSpPr>
              <p:nvPr/>
            </p:nvSpPr>
            <p:spPr bwMode="auto">
              <a:xfrm>
                <a:off x="2544" y="3031"/>
                <a:ext cx="336" cy="706"/>
              </a:xfrm>
              <a:prstGeom prst="ellipse">
                <a:avLst/>
              </a:prstGeom>
              <a:solidFill>
                <a:srgbClr val="FF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</p:grpSp>
      <p:grpSp>
        <p:nvGrpSpPr>
          <p:cNvPr id="28" name="Group 77"/>
          <p:cNvGrpSpPr>
            <a:grpSpLocks/>
          </p:cNvGrpSpPr>
          <p:nvPr/>
        </p:nvGrpSpPr>
        <p:grpSpPr bwMode="auto">
          <a:xfrm>
            <a:off x="8202613" y="3951288"/>
            <a:ext cx="366712" cy="812800"/>
            <a:chOff x="2530" y="2173"/>
            <a:chExt cx="231" cy="512"/>
          </a:xfrm>
        </p:grpSpPr>
        <p:grpSp>
          <p:nvGrpSpPr>
            <p:cNvPr id="29" name="Group 78"/>
            <p:cNvGrpSpPr>
              <a:grpSpLocks/>
            </p:cNvGrpSpPr>
            <p:nvPr/>
          </p:nvGrpSpPr>
          <p:grpSpPr bwMode="auto">
            <a:xfrm>
              <a:off x="2530" y="2173"/>
              <a:ext cx="231" cy="512"/>
              <a:chOff x="940" y="3226"/>
              <a:chExt cx="424" cy="934"/>
            </a:xfrm>
          </p:grpSpPr>
          <p:grpSp>
            <p:nvGrpSpPr>
              <p:cNvPr id="35" name="Group 79"/>
              <p:cNvGrpSpPr>
                <a:grpSpLocks/>
              </p:cNvGrpSpPr>
              <p:nvPr/>
            </p:nvGrpSpPr>
            <p:grpSpPr bwMode="auto">
              <a:xfrm>
                <a:off x="940" y="3226"/>
                <a:ext cx="424" cy="934"/>
                <a:chOff x="2469" y="2630"/>
                <a:chExt cx="485" cy="1067"/>
              </a:xfrm>
            </p:grpSpPr>
            <p:sp>
              <p:nvSpPr>
                <p:cNvPr id="37" name="AutoShape 80"/>
                <p:cNvSpPr>
                  <a:spLocks noChangeArrowheads="1"/>
                </p:cNvSpPr>
                <p:nvPr/>
              </p:nvSpPr>
              <p:spPr bwMode="auto">
                <a:xfrm>
                  <a:off x="2469" y="2630"/>
                  <a:ext cx="485" cy="884"/>
                </a:xfrm>
                <a:prstGeom prst="flowChartExtra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38" name="Oval 81"/>
                <p:cNvSpPr>
                  <a:spLocks noChangeArrowheads="1"/>
                </p:cNvSpPr>
                <p:nvPr/>
              </p:nvSpPr>
              <p:spPr bwMode="auto">
                <a:xfrm>
                  <a:off x="2544" y="3071"/>
                  <a:ext cx="336" cy="62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FF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sp>
            <p:nvSpPr>
              <p:cNvPr id="36" name="Rectangle 82"/>
              <p:cNvSpPr>
                <a:spLocks noChangeArrowheads="1"/>
              </p:cNvSpPr>
              <p:nvPr/>
            </p:nvSpPr>
            <p:spPr bwMode="auto">
              <a:xfrm rot="900000">
                <a:off x="986" y="3543"/>
                <a:ext cx="214" cy="38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grpSp>
          <p:nvGrpSpPr>
            <p:cNvPr id="31" name="Group 84"/>
            <p:cNvGrpSpPr>
              <a:grpSpLocks/>
            </p:cNvGrpSpPr>
            <p:nvPr/>
          </p:nvGrpSpPr>
          <p:grpSpPr bwMode="auto">
            <a:xfrm>
              <a:off x="2530" y="2186"/>
              <a:ext cx="231" cy="494"/>
              <a:chOff x="2440" y="2573"/>
              <a:chExt cx="543" cy="1164"/>
            </a:xfrm>
          </p:grpSpPr>
          <p:sp>
            <p:nvSpPr>
              <p:cNvPr id="33" name="AutoShape 85"/>
              <p:cNvSpPr>
                <a:spLocks noChangeArrowheads="1"/>
              </p:cNvSpPr>
              <p:nvPr/>
            </p:nvSpPr>
            <p:spPr bwMode="auto">
              <a:xfrm>
                <a:off x="2440" y="2573"/>
                <a:ext cx="543" cy="998"/>
              </a:xfrm>
              <a:prstGeom prst="flowChartExtract">
                <a:avLst/>
              </a:prstGeom>
              <a:solidFill>
                <a:srgbClr val="FF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34" name="Oval 86"/>
              <p:cNvSpPr>
                <a:spLocks noChangeArrowheads="1"/>
              </p:cNvSpPr>
              <p:nvPr/>
            </p:nvSpPr>
            <p:spPr bwMode="auto">
              <a:xfrm>
                <a:off x="2544" y="3031"/>
                <a:ext cx="336" cy="706"/>
              </a:xfrm>
              <a:prstGeom prst="ellipse">
                <a:avLst/>
              </a:prstGeom>
              <a:solidFill>
                <a:srgbClr val="FF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</p:grpSp>
      <p:sp>
        <p:nvSpPr>
          <p:cNvPr id="39" name="Freeform 88"/>
          <p:cNvSpPr>
            <a:spLocks/>
          </p:cNvSpPr>
          <p:nvPr/>
        </p:nvSpPr>
        <p:spPr bwMode="auto">
          <a:xfrm rot="21051622">
            <a:off x="7924800" y="4745038"/>
            <a:ext cx="733425" cy="338137"/>
          </a:xfrm>
          <a:custGeom>
            <a:avLst/>
            <a:gdLst>
              <a:gd name="T0" fmla="*/ 2147483646 w 462"/>
              <a:gd name="T1" fmla="*/ 2147483646 h 259"/>
              <a:gd name="T2" fmla="*/ 2147483646 w 462"/>
              <a:gd name="T3" fmla="*/ 2147483646 h 259"/>
              <a:gd name="T4" fmla="*/ 2147483646 w 462"/>
              <a:gd name="T5" fmla="*/ 2147483646 h 259"/>
              <a:gd name="T6" fmla="*/ 2147483646 w 462"/>
              <a:gd name="T7" fmla="*/ 2147483646 h 259"/>
              <a:gd name="T8" fmla="*/ 2147483646 w 462"/>
              <a:gd name="T9" fmla="*/ 2147483646 h 259"/>
              <a:gd name="T10" fmla="*/ 2147483646 w 462"/>
              <a:gd name="T11" fmla="*/ 2147483646 h 259"/>
              <a:gd name="T12" fmla="*/ 2147483646 w 462"/>
              <a:gd name="T13" fmla="*/ 2147483646 h 259"/>
              <a:gd name="T14" fmla="*/ 2147483646 w 462"/>
              <a:gd name="T15" fmla="*/ 2147483646 h 259"/>
              <a:gd name="T16" fmla="*/ 2147483646 w 462"/>
              <a:gd name="T17" fmla="*/ 2147483646 h 259"/>
              <a:gd name="T18" fmla="*/ 2147483646 w 462"/>
              <a:gd name="T19" fmla="*/ 2147483646 h 259"/>
              <a:gd name="T20" fmla="*/ 2147483646 w 462"/>
              <a:gd name="T21" fmla="*/ 2147483646 h 25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62" h="259">
                <a:moveTo>
                  <a:pt x="189" y="75"/>
                </a:moveTo>
                <a:cubicBezTo>
                  <a:pt x="221" y="63"/>
                  <a:pt x="246" y="42"/>
                  <a:pt x="280" y="32"/>
                </a:cubicBezTo>
                <a:cubicBezTo>
                  <a:pt x="451" y="37"/>
                  <a:pt x="435" y="0"/>
                  <a:pt x="405" y="84"/>
                </a:cubicBezTo>
                <a:cubicBezTo>
                  <a:pt x="414" y="110"/>
                  <a:pt x="441" y="108"/>
                  <a:pt x="462" y="123"/>
                </a:cubicBezTo>
                <a:cubicBezTo>
                  <a:pt x="432" y="228"/>
                  <a:pt x="318" y="225"/>
                  <a:pt x="232" y="248"/>
                </a:cubicBezTo>
                <a:cubicBezTo>
                  <a:pt x="178" y="246"/>
                  <a:pt x="121" y="259"/>
                  <a:pt x="69" y="243"/>
                </a:cubicBezTo>
                <a:cubicBezTo>
                  <a:pt x="0" y="222"/>
                  <a:pt x="86" y="196"/>
                  <a:pt x="88" y="195"/>
                </a:cubicBezTo>
                <a:cubicBezTo>
                  <a:pt x="103" y="179"/>
                  <a:pt x="141" y="156"/>
                  <a:pt x="141" y="156"/>
                </a:cubicBezTo>
                <a:cubicBezTo>
                  <a:pt x="157" y="132"/>
                  <a:pt x="164" y="117"/>
                  <a:pt x="189" y="99"/>
                </a:cubicBezTo>
                <a:cubicBezTo>
                  <a:pt x="191" y="93"/>
                  <a:pt x="190" y="85"/>
                  <a:pt x="194" y="80"/>
                </a:cubicBezTo>
                <a:cubicBezTo>
                  <a:pt x="197" y="75"/>
                  <a:pt x="208" y="76"/>
                  <a:pt x="208" y="70"/>
                </a:cubicBezTo>
              </a:path>
            </a:pathLst>
          </a:custGeom>
          <a:solidFill>
            <a:srgbClr val="FF00FF">
              <a:alpha val="50195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" name="Freeform 52"/>
          <p:cNvSpPr>
            <a:spLocks/>
          </p:cNvSpPr>
          <p:nvPr/>
        </p:nvSpPr>
        <p:spPr bwMode="auto">
          <a:xfrm>
            <a:off x="7043738" y="3581400"/>
            <a:ext cx="1323975" cy="338138"/>
          </a:xfrm>
          <a:custGeom>
            <a:avLst/>
            <a:gdLst>
              <a:gd name="T0" fmla="*/ 2147483646 w 768"/>
              <a:gd name="T1" fmla="*/ 2147483646 h 336"/>
              <a:gd name="T2" fmla="*/ 2147483646 w 768"/>
              <a:gd name="T3" fmla="*/ 0 h 336"/>
              <a:gd name="T4" fmla="*/ 0 w 768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68" h="336">
                <a:moveTo>
                  <a:pt x="768" y="336"/>
                </a:moveTo>
                <a:lnTo>
                  <a:pt x="432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" name="Text Box 89"/>
          <p:cNvSpPr txBox="1">
            <a:spLocks noChangeArrowheads="1"/>
          </p:cNvSpPr>
          <p:nvPr/>
        </p:nvSpPr>
        <p:spPr bwMode="auto">
          <a:xfrm>
            <a:off x="7697788" y="2479675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>
                <a:ea typeface="黑体" panose="02010609060101010101" pitchFamily="49" charset="-122"/>
              </a:rPr>
              <a:t>软管</a:t>
            </a:r>
          </a:p>
        </p:txBody>
      </p:sp>
      <p:sp>
        <p:nvSpPr>
          <p:cNvPr id="42" name="Text Box 56"/>
          <p:cNvSpPr txBox="1">
            <a:spLocks noChangeArrowheads="1"/>
          </p:cNvSpPr>
          <p:nvPr/>
        </p:nvSpPr>
        <p:spPr bwMode="auto">
          <a:xfrm>
            <a:off x="57150" y="4764088"/>
            <a:ext cx="584798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如果高电压紧固部件被外来物（比如冷却液）污染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</a:p>
          <a:p>
            <a:pPr eaLnBrk="1" hangingPunct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彻底清洁污染区域</a:t>
            </a:r>
          </a:p>
        </p:txBody>
      </p:sp>
    </p:spTree>
    <p:extLst>
      <p:ext uri="{BB962C8B-B14F-4D97-AF65-F5344CB8AC3E}">
        <p14:creationId xmlns:p14="http://schemas.microsoft.com/office/powerpoint/2010/main" val="22863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405" y="4555400"/>
            <a:ext cx="28797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任务总结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2095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紧急</a:t>
            </a:r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应对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8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1200000" y="1571337"/>
            <a:ext cx="8489950" cy="1096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拖车时的预防措施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2" indent="0" eaLnBrk="1" hangingPunct="1">
              <a:buFont typeface="Arial" panose="020B0604020202020204" pitchFamily="34" charset="0"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不要使驱动车轮着地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Group 396"/>
          <p:cNvGraphicFramePr>
            <a:graphicFrameLocks noGrp="1"/>
          </p:cNvGraphicFramePr>
          <p:nvPr/>
        </p:nvGraphicFramePr>
        <p:xfrm>
          <a:off x="3216275" y="2706688"/>
          <a:ext cx="8077200" cy="3962400"/>
        </p:xfrm>
        <a:graphic>
          <a:graphicData uri="http://schemas.openxmlformats.org/drawingml/2006/table">
            <a:tbl>
              <a:tblPr/>
              <a:tblGrid>
                <a:gridCol w="1676400"/>
                <a:gridCol w="3108325"/>
                <a:gridCol w="1096963"/>
                <a:gridCol w="1098550"/>
                <a:gridCol w="1096962"/>
              </a:tblGrid>
              <a:tr h="180975">
                <a:tc rowSpan="2" gridSpan="2"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拖车情况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驱动类型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097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FF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FR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4WD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474663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前轮着地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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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后轮着地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474663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4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车轮举升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474663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4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车轮着地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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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sym typeface="Wingdings 2" panose="05020102010507070707" pitchFamily="18" charset="2"/>
                        </a:rPr>
                        <a:t>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kumimoji="0" lang="en-US" altLang="zh-CN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4" name="Picture 345" descr="tow1"/>
          <p:cNvPicPr>
            <a:picLocks noChangeAspect="1" noChangeArrowheads="1"/>
          </p:cNvPicPr>
          <p:nvPr/>
        </p:nvPicPr>
        <p:blipFill>
          <a:blip r:embed="rId3">
            <a:lum brigh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5019675" y="4216400"/>
            <a:ext cx="2882900" cy="7953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46" descr="tow2"/>
          <p:cNvPicPr>
            <a:picLocks noChangeAspect="1" noChangeArrowheads="1"/>
          </p:cNvPicPr>
          <p:nvPr/>
        </p:nvPicPr>
        <p:blipFill>
          <a:blip r:embed="rId4">
            <a:lum brigh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5021263" y="3386138"/>
            <a:ext cx="2865437" cy="7905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47" descr="tow3"/>
          <p:cNvPicPr>
            <a:picLocks noChangeAspect="1" noChangeArrowheads="1"/>
          </p:cNvPicPr>
          <p:nvPr/>
        </p:nvPicPr>
        <p:blipFill>
          <a:blip r:embed="rId5">
            <a:lum brigh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57"/>
          <a:stretch>
            <a:fillRect/>
          </a:stretch>
        </p:blipFill>
        <p:spPr bwMode="invGray">
          <a:xfrm>
            <a:off x="5553075" y="5129213"/>
            <a:ext cx="1841500" cy="6985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48" descr="tow4"/>
          <p:cNvPicPr>
            <a:picLocks noChangeAspect="1" noChangeArrowheads="1"/>
          </p:cNvPicPr>
          <p:nvPr/>
        </p:nvPicPr>
        <p:blipFill>
          <a:blip r:embed="rId6">
            <a:lum brigh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5021263" y="5846763"/>
            <a:ext cx="2865437" cy="7905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7751763" y="1773238"/>
            <a:ext cx="4032869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sym typeface="Wingdings 2" panose="05020102010507070707" pitchFamily="18" charset="2"/>
              </a:rPr>
              <a:t>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可以拖车	 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sym typeface="Wingdings 2" panose="05020102010507070707" pitchFamily="18" charset="2"/>
              </a:rPr>
              <a:t>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不能拖车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*</a:t>
            </a:r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在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IG ON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时拖车并且方向盘解锁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*</a:t>
            </a:r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: 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不要超过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30 km/h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并且只限于短距离</a:t>
            </a:r>
          </a:p>
        </p:txBody>
      </p:sp>
    </p:spTree>
    <p:extLst>
      <p:ext uri="{BB962C8B-B14F-4D97-AF65-F5344CB8AC3E}">
        <p14:creationId xmlns:p14="http://schemas.microsoft.com/office/powerpoint/2010/main" val="90996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2095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紧急</a:t>
            </a:r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应对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8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1200000" y="1571337"/>
            <a:ext cx="8489950" cy="1096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拖车时的预防措施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2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拖车时，如果驱动车轮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着地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2" indent="0"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可能导致危险状况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8" descr="tow4"/>
          <p:cNvPicPr>
            <a:picLocks noChangeAspect="1" noChangeArrowheads="1"/>
          </p:cNvPicPr>
          <p:nvPr/>
        </p:nvPicPr>
        <p:blipFill>
          <a:blip r:embed="rId3">
            <a:lum brigh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5646738" y="1784350"/>
            <a:ext cx="4194175" cy="11557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34"/>
          <p:cNvSpPr>
            <a:spLocks noChangeArrowheads="1"/>
          </p:cNvSpPr>
          <p:nvPr/>
        </p:nvSpPr>
        <p:spPr bwMode="auto">
          <a:xfrm>
            <a:off x="3503613" y="3429000"/>
            <a:ext cx="3886200" cy="3276600"/>
          </a:xfrm>
          <a:prstGeom prst="wedgeRoundRectCallout">
            <a:avLst>
              <a:gd name="adj1" fmla="val 39745"/>
              <a:gd name="adj2" fmla="val -59255"/>
              <a:gd name="adj3" fmla="val 166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4216400" y="5502275"/>
            <a:ext cx="2470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发动机停止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油泵停止</a:t>
            </a:r>
          </a:p>
          <a:p>
            <a:pPr algn="ctr" eaLnBrk="1" hangingPunct="1"/>
            <a:endParaRPr lang="zh-CN" altLang="en-US" sz="1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1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润滑不足</a:t>
            </a:r>
          </a:p>
        </p:txBody>
      </p:sp>
      <p:sp>
        <p:nvSpPr>
          <p:cNvPr id="21" name="AutoShape 36"/>
          <p:cNvSpPr>
            <a:spLocks noChangeArrowheads="1"/>
          </p:cNvSpPr>
          <p:nvPr/>
        </p:nvSpPr>
        <p:spPr bwMode="auto">
          <a:xfrm>
            <a:off x="5230813" y="5872163"/>
            <a:ext cx="476250" cy="425450"/>
          </a:xfrm>
          <a:prstGeom prst="downArrow">
            <a:avLst>
              <a:gd name="adj1" fmla="val 38537"/>
              <a:gd name="adj2" fmla="val 5468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2" name="AutoShape 39"/>
          <p:cNvSpPr>
            <a:spLocks noChangeArrowheads="1"/>
          </p:cNvSpPr>
          <p:nvPr/>
        </p:nvSpPr>
        <p:spPr bwMode="auto">
          <a:xfrm>
            <a:off x="7694613" y="3429000"/>
            <a:ext cx="3886200" cy="3276600"/>
          </a:xfrm>
          <a:prstGeom prst="wedgeRoundRectCallout">
            <a:avLst>
              <a:gd name="adj1" fmla="val -36153"/>
              <a:gd name="adj2" fmla="val -60852"/>
              <a:gd name="adj3" fmla="val 166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24" name="Group 60"/>
          <p:cNvGrpSpPr>
            <a:grpSpLocks/>
          </p:cNvGrpSpPr>
          <p:nvPr/>
        </p:nvGrpSpPr>
        <p:grpSpPr bwMode="auto">
          <a:xfrm>
            <a:off x="8075613" y="3884613"/>
            <a:ext cx="990600" cy="935037"/>
            <a:chOff x="3312" y="2447"/>
            <a:chExt cx="624" cy="589"/>
          </a:xfrm>
        </p:grpSpPr>
        <p:pic>
          <p:nvPicPr>
            <p:cNvPr id="25" name="Picture 48" descr="PHV image (Motor)"/>
            <p:cNvPicPr>
              <a:picLocks noChangeAspect="1" noChangeArrowheads="1"/>
            </p:cNvPicPr>
            <p:nvPr/>
          </p:nvPicPr>
          <p:blipFill>
            <a:blip r:embed="rId4">
              <a:lum bright="-40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" y="2447"/>
              <a:ext cx="589" cy="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49"/>
            <p:cNvSpPr>
              <a:spLocks/>
            </p:cNvSpPr>
            <p:nvPr/>
          </p:nvSpPr>
          <p:spPr bwMode="auto">
            <a:xfrm>
              <a:off x="3312" y="2565"/>
              <a:ext cx="269" cy="213"/>
            </a:xfrm>
            <a:custGeom>
              <a:avLst/>
              <a:gdLst>
                <a:gd name="T0" fmla="*/ 0 w 771"/>
                <a:gd name="T1" fmla="*/ 0 h 1488"/>
                <a:gd name="T2" fmla="*/ 9 w 771"/>
                <a:gd name="T3" fmla="*/ 1 h 1488"/>
                <a:gd name="T4" fmla="*/ 4 w 771"/>
                <a:gd name="T5" fmla="*/ 1 h 1488"/>
                <a:gd name="T6" fmla="*/ 12 w 771"/>
                <a:gd name="T7" fmla="*/ 2 h 1488"/>
                <a:gd name="T8" fmla="*/ 0 w 771"/>
                <a:gd name="T9" fmla="*/ 1 h 1488"/>
                <a:gd name="T10" fmla="*/ 6 w 771"/>
                <a:gd name="T11" fmla="*/ 1 h 1488"/>
                <a:gd name="T12" fmla="*/ 1 w 771"/>
                <a:gd name="T13" fmla="*/ 0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1" h="1488">
                  <a:moveTo>
                    <a:pt x="9" y="0"/>
                  </a:moveTo>
                  <a:lnTo>
                    <a:pt x="640" y="709"/>
                  </a:lnTo>
                  <a:lnTo>
                    <a:pt x="263" y="798"/>
                  </a:lnTo>
                  <a:lnTo>
                    <a:pt x="771" y="1488"/>
                  </a:lnTo>
                  <a:lnTo>
                    <a:pt x="0" y="656"/>
                  </a:lnTo>
                  <a:lnTo>
                    <a:pt x="384" y="635"/>
                  </a:lnTo>
                  <a:lnTo>
                    <a:pt x="45" y="36"/>
                  </a:lnTo>
                </a:path>
              </a:pathLst>
            </a:custGeom>
            <a:solidFill>
              <a:srgbClr val="FFFF00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7" name="Text Box 56"/>
          <p:cNvSpPr txBox="1">
            <a:spLocks noChangeArrowheads="1"/>
          </p:cNvSpPr>
          <p:nvPr/>
        </p:nvSpPr>
        <p:spPr bwMode="auto">
          <a:xfrm>
            <a:off x="8990013" y="5197475"/>
            <a:ext cx="1212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MG 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产生电</a:t>
            </a:r>
          </a:p>
        </p:txBody>
      </p:sp>
      <p:sp>
        <p:nvSpPr>
          <p:cNvPr id="28" name="Oval 57"/>
          <p:cNvSpPr>
            <a:spLocks noChangeArrowheads="1"/>
          </p:cNvSpPr>
          <p:nvPr/>
        </p:nvSpPr>
        <p:spPr bwMode="auto">
          <a:xfrm>
            <a:off x="7856538" y="2466975"/>
            <a:ext cx="914400" cy="47625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9" name="Text Box 58"/>
          <p:cNvSpPr txBox="1">
            <a:spLocks noChangeArrowheads="1"/>
          </p:cNvSpPr>
          <p:nvPr/>
        </p:nvSpPr>
        <p:spPr bwMode="auto">
          <a:xfrm>
            <a:off x="7694613" y="59436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如果高电压电路发生故障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可能导致火灾</a:t>
            </a:r>
          </a:p>
        </p:txBody>
      </p:sp>
      <p:sp>
        <p:nvSpPr>
          <p:cNvPr id="30" name="AutoShape 59"/>
          <p:cNvSpPr>
            <a:spLocks noChangeArrowheads="1"/>
          </p:cNvSpPr>
          <p:nvPr/>
        </p:nvSpPr>
        <p:spPr bwMode="auto">
          <a:xfrm>
            <a:off x="9361488" y="5570538"/>
            <a:ext cx="476250" cy="425450"/>
          </a:xfrm>
          <a:prstGeom prst="downArrow">
            <a:avLst>
              <a:gd name="adj1" fmla="val 38537"/>
              <a:gd name="adj2" fmla="val 5468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31" name="Group 70"/>
          <p:cNvGrpSpPr>
            <a:grpSpLocks/>
          </p:cNvGrpSpPr>
          <p:nvPr/>
        </p:nvGrpSpPr>
        <p:grpSpPr bwMode="auto">
          <a:xfrm>
            <a:off x="4122738" y="3697288"/>
            <a:ext cx="2405062" cy="1814512"/>
            <a:chOff x="816" y="2265"/>
            <a:chExt cx="1515" cy="1143"/>
          </a:xfrm>
        </p:grpSpPr>
        <p:grpSp>
          <p:nvGrpSpPr>
            <p:cNvPr id="32" name="Group 51"/>
            <p:cNvGrpSpPr>
              <a:grpSpLocks/>
            </p:cNvGrpSpPr>
            <p:nvPr/>
          </p:nvGrpSpPr>
          <p:grpSpPr bwMode="auto">
            <a:xfrm>
              <a:off x="973" y="2374"/>
              <a:ext cx="1283" cy="998"/>
              <a:chOff x="1309" y="2266"/>
              <a:chExt cx="1283" cy="998"/>
            </a:xfrm>
          </p:grpSpPr>
          <p:sp>
            <p:nvSpPr>
              <p:cNvPr id="43" name="AutoShape 21"/>
              <p:cNvSpPr>
                <a:spLocks noChangeArrowheads="1"/>
              </p:cNvSpPr>
              <p:nvPr/>
            </p:nvSpPr>
            <p:spPr bwMode="auto">
              <a:xfrm>
                <a:off x="1309" y="2547"/>
                <a:ext cx="717" cy="717"/>
              </a:xfrm>
              <a:prstGeom prst="star24">
                <a:avLst>
                  <a:gd name="adj" fmla="val 37500"/>
                </a:avLst>
              </a:prstGeom>
              <a:gradFill rotWithShape="0">
                <a:gsLst>
                  <a:gs pos="0">
                    <a:srgbClr val="969696"/>
                  </a:gs>
                  <a:gs pos="100000">
                    <a:srgbClr val="B27A7A"/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AutoShape 22"/>
              <p:cNvSpPr>
                <a:spLocks noChangeArrowheads="1"/>
              </p:cNvSpPr>
              <p:nvPr/>
            </p:nvSpPr>
            <p:spPr bwMode="auto">
              <a:xfrm>
                <a:off x="1875" y="2266"/>
                <a:ext cx="717" cy="717"/>
              </a:xfrm>
              <a:prstGeom prst="star24">
                <a:avLst>
                  <a:gd name="adj" fmla="val 37500"/>
                </a:avLst>
              </a:prstGeom>
              <a:gradFill rotWithShape="0">
                <a:gsLst>
                  <a:gs pos="0">
                    <a:srgbClr val="969696"/>
                  </a:gs>
                  <a:gs pos="100000">
                    <a:srgbClr val="B27A7A"/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AutoShape 24"/>
              <p:cNvSpPr>
                <a:spLocks noChangeArrowheads="1"/>
              </p:cNvSpPr>
              <p:nvPr/>
            </p:nvSpPr>
            <p:spPr bwMode="auto">
              <a:xfrm>
                <a:off x="1560" y="2798"/>
                <a:ext cx="215" cy="215"/>
              </a:xfrm>
              <a:prstGeom prst="star24">
                <a:avLst>
                  <a:gd name="adj" fmla="val 50000"/>
                </a:avLst>
              </a:prstGeom>
              <a:solidFill>
                <a:srgbClr val="333333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AutoShape 25"/>
              <p:cNvSpPr>
                <a:spLocks noChangeArrowheads="1"/>
              </p:cNvSpPr>
              <p:nvPr/>
            </p:nvSpPr>
            <p:spPr bwMode="auto">
              <a:xfrm>
                <a:off x="2126" y="2517"/>
                <a:ext cx="215" cy="215"/>
              </a:xfrm>
              <a:prstGeom prst="star24">
                <a:avLst>
                  <a:gd name="adj" fmla="val 50000"/>
                </a:avLst>
              </a:prstGeom>
              <a:solidFill>
                <a:srgbClr val="333333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33" name="Group 44"/>
            <p:cNvGrpSpPr>
              <a:grpSpLocks/>
            </p:cNvGrpSpPr>
            <p:nvPr/>
          </p:nvGrpSpPr>
          <p:grpSpPr bwMode="auto">
            <a:xfrm>
              <a:off x="1944" y="2265"/>
              <a:ext cx="387" cy="420"/>
              <a:chOff x="2280" y="2157"/>
              <a:chExt cx="387" cy="420"/>
            </a:xfrm>
          </p:grpSpPr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2352" y="2160"/>
                <a:ext cx="315" cy="417"/>
              </a:xfrm>
              <a:custGeom>
                <a:avLst/>
                <a:gdLst>
                  <a:gd name="T0" fmla="*/ 0 w 315"/>
                  <a:gd name="T1" fmla="*/ 73 h 417"/>
                  <a:gd name="T2" fmla="*/ 64 w 315"/>
                  <a:gd name="T3" fmla="*/ 49 h 417"/>
                  <a:gd name="T4" fmla="*/ 72 w 315"/>
                  <a:gd name="T5" fmla="*/ 113 h 417"/>
                  <a:gd name="T6" fmla="*/ 88 w 315"/>
                  <a:gd name="T7" fmla="*/ 89 h 417"/>
                  <a:gd name="T8" fmla="*/ 112 w 315"/>
                  <a:gd name="T9" fmla="*/ 97 h 417"/>
                  <a:gd name="T10" fmla="*/ 168 w 315"/>
                  <a:gd name="T11" fmla="*/ 137 h 417"/>
                  <a:gd name="T12" fmla="*/ 224 w 315"/>
                  <a:gd name="T13" fmla="*/ 145 h 417"/>
                  <a:gd name="T14" fmla="*/ 264 w 315"/>
                  <a:gd name="T15" fmla="*/ 209 h 417"/>
                  <a:gd name="T16" fmla="*/ 240 w 315"/>
                  <a:gd name="T17" fmla="*/ 329 h 417"/>
                  <a:gd name="T18" fmla="*/ 264 w 315"/>
                  <a:gd name="T19" fmla="*/ 345 h 417"/>
                  <a:gd name="T20" fmla="*/ 288 w 315"/>
                  <a:gd name="T21" fmla="*/ 377 h 417"/>
                  <a:gd name="T22" fmla="*/ 288 w 315"/>
                  <a:gd name="T23" fmla="*/ 417 h 4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15" h="417">
                    <a:moveTo>
                      <a:pt x="0" y="73"/>
                    </a:moveTo>
                    <a:cubicBezTo>
                      <a:pt x="23" y="34"/>
                      <a:pt x="31" y="0"/>
                      <a:pt x="64" y="49"/>
                    </a:cubicBezTo>
                    <a:cubicBezTo>
                      <a:pt x="67" y="70"/>
                      <a:pt x="61" y="95"/>
                      <a:pt x="72" y="113"/>
                    </a:cubicBezTo>
                    <a:cubicBezTo>
                      <a:pt x="77" y="121"/>
                      <a:pt x="79" y="93"/>
                      <a:pt x="88" y="89"/>
                    </a:cubicBezTo>
                    <a:cubicBezTo>
                      <a:pt x="96" y="86"/>
                      <a:pt x="104" y="94"/>
                      <a:pt x="112" y="97"/>
                    </a:cubicBezTo>
                    <a:cubicBezTo>
                      <a:pt x="121" y="149"/>
                      <a:pt x="117" y="171"/>
                      <a:pt x="168" y="137"/>
                    </a:cubicBezTo>
                    <a:cubicBezTo>
                      <a:pt x="187" y="140"/>
                      <a:pt x="211" y="132"/>
                      <a:pt x="224" y="145"/>
                    </a:cubicBezTo>
                    <a:cubicBezTo>
                      <a:pt x="310" y="231"/>
                      <a:pt x="169" y="185"/>
                      <a:pt x="264" y="209"/>
                    </a:cubicBezTo>
                    <a:cubicBezTo>
                      <a:pt x="251" y="248"/>
                      <a:pt x="248" y="289"/>
                      <a:pt x="240" y="329"/>
                    </a:cubicBezTo>
                    <a:cubicBezTo>
                      <a:pt x="248" y="334"/>
                      <a:pt x="255" y="342"/>
                      <a:pt x="264" y="345"/>
                    </a:cubicBezTo>
                    <a:cubicBezTo>
                      <a:pt x="309" y="362"/>
                      <a:pt x="315" y="337"/>
                      <a:pt x="288" y="377"/>
                    </a:cubicBezTo>
                    <a:cubicBezTo>
                      <a:pt x="308" y="407"/>
                      <a:pt x="311" y="394"/>
                      <a:pt x="288" y="417"/>
                    </a:cubicBezTo>
                  </a:path>
                </a:pathLst>
              </a:custGeom>
              <a:noFill/>
              <a:ln w="381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2280" y="2157"/>
                <a:ext cx="347" cy="393"/>
              </a:xfrm>
              <a:custGeom>
                <a:avLst/>
                <a:gdLst>
                  <a:gd name="T0" fmla="*/ 0 w 347"/>
                  <a:gd name="T1" fmla="*/ 57 h 393"/>
                  <a:gd name="T2" fmla="*/ 64 w 347"/>
                  <a:gd name="T3" fmla="*/ 1 h 393"/>
                  <a:gd name="T4" fmla="*/ 152 w 347"/>
                  <a:gd name="T5" fmla="*/ 81 h 393"/>
                  <a:gd name="T6" fmla="*/ 160 w 347"/>
                  <a:gd name="T7" fmla="*/ 137 h 393"/>
                  <a:gd name="T8" fmla="*/ 264 w 347"/>
                  <a:gd name="T9" fmla="*/ 145 h 393"/>
                  <a:gd name="T10" fmla="*/ 272 w 347"/>
                  <a:gd name="T11" fmla="*/ 217 h 393"/>
                  <a:gd name="T12" fmla="*/ 320 w 347"/>
                  <a:gd name="T13" fmla="*/ 225 h 393"/>
                  <a:gd name="T14" fmla="*/ 312 w 347"/>
                  <a:gd name="T15" fmla="*/ 249 h 393"/>
                  <a:gd name="T16" fmla="*/ 304 w 347"/>
                  <a:gd name="T17" fmla="*/ 289 h 393"/>
                  <a:gd name="T18" fmla="*/ 320 w 347"/>
                  <a:gd name="T19" fmla="*/ 353 h 393"/>
                  <a:gd name="T20" fmla="*/ 328 w 347"/>
                  <a:gd name="T21" fmla="*/ 385 h 393"/>
                  <a:gd name="T22" fmla="*/ 304 w 347"/>
                  <a:gd name="T23" fmla="*/ 393 h 39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47" h="393">
                    <a:moveTo>
                      <a:pt x="0" y="57"/>
                    </a:moveTo>
                    <a:cubicBezTo>
                      <a:pt x="19" y="29"/>
                      <a:pt x="32" y="12"/>
                      <a:pt x="64" y="1"/>
                    </a:cubicBezTo>
                    <a:cubicBezTo>
                      <a:pt x="82" y="164"/>
                      <a:pt x="40" y="0"/>
                      <a:pt x="152" y="81"/>
                    </a:cubicBezTo>
                    <a:cubicBezTo>
                      <a:pt x="167" y="92"/>
                      <a:pt x="144" y="128"/>
                      <a:pt x="160" y="137"/>
                    </a:cubicBezTo>
                    <a:cubicBezTo>
                      <a:pt x="190" y="154"/>
                      <a:pt x="229" y="142"/>
                      <a:pt x="264" y="145"/>
                    </a:cubicBezTo>
                    <a:cubicBezTo>
                      <a:pt x="267" y="169"/>
                      <a:pt x="258" y="197"/>
                      <a:pt x="272" y="217"/>
                    </a:cubicBezTo>
                    <a:cubicBezTo>
                      <a:pt x="281" y="230"/>
                      <a:pt x="307" y="215"/>
                      <a:pt x="320" y="225"/>
                    </a:cubicBezTo>
                    <a:cubicBezTo>
                      <a:pt x="327" y="230"/>
                      <a:pt x="314" y="241"/>
                      <a:pt x="312" y="249"/>
                    </a:cubicBezTo>
                    <a:cubicBezTo>
                      <a:pt x="309" y="262"/>
                      <a:pt x="307" y="276"/>
                      <a:pt x="304" y="289"/>
                    </a:cubicBezTo>
                    <a:cubicBezTo>
                      <a:pt x="347" y="318"/>
                      <a:pt x="320" y="289"/>
                      <a:pt x="320" y="353"/>
                    </a:cubicBezTo>
                    <a:cubicBezTo>
                      <a:pt x="320" y="364"/>
                      <a:pt x="325" y="374"/>
                      <a:pt x="328" y="385"/>
                    </a:cubicBezTo>
                    <a:cubicBezTo>
                      <a:pt x="320" y="388"/>
                      <a:pt x="304" y="393"/>
                      <a:pt x="304" y="393"/>
                    </a:cubicBezTo>
                  </a:path>
                </a:pathLst>
              </a:custGeom>
              <a:noFill/>
              <a:ln w="381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4" name="Group 45"/>
            <p:cNvGrpSpPr>
              <a:grpSpLocks/>
            </p:cNvGrpSpPr>
            <p:nvPr/>
          </p:nvGrpSpPr>
          <p:grpSpPr bwMode="auto">
            <a:xfrm rot="-9900000">
              <a:off x="816" y="2988"/>
              <a:ext cx="387" cy="420"/>
              <a:chOff x="2280" y="2157"/>
              <a:chExt cx="387" cy="420"/>
            </a:xfrm>
          </p:grpSpPr>
          <p:sp>
            <p:nvSpPr>
              <p:cNvPr id="39" name="Freeform 46"/>
              <p:cNvSpPr>
                <a:spLocks/>
              </p:cNvSpPr>
              <p:nvPr/>
            </p:nvSpPr>
            <p:spPr bwMode="auto">
              <a:xfrm>
                <a:off x="2352" y="2160"/>
                <a:ext cx="315" cy="417"/>
              </a:xfrm>
              <a:custGeom>
                <a:avLst/>
                <a:gdLst>
                  <a:gd name="T0" fmla="*/ 0 w 315"/>
                  <a:gd name="T1" fmla="*/ 73 h 417"/>
                  <a:gd name="T2" fmla="*/ 64 w 315"/>
                  <a:gd name="T3" fmla="*/ 49 h 417"/>
                  <a:gd name="T4" fmla="*/ 72 w 315"/>
                  <a:gd name="T5" fmla="*/ 113 h 417"/>
                  <a:gd name="T6" fmla="*/ 88 w 315"/>
                  <a:gd name="T7" fmla="*/ 89 h 417"/>
                  <a:gd name="T8" fmla="*/ 112 w 315"/>
                  <a:gd name="T9" fmla="*/ 97 h 417"/>
                  <a:gd name="T10" fmla="*/ 168 w 315"/>
                  <a:gd name="T11" fmla="*/ 137 h 417"/>
                  <a:gd name="T12" fmla="*/ 224 w 315"/>
                  <a:gd name="T13" fmla="*/ 145 h 417"/>
                  <a:gd name="T14" fmla="*/ 264 w 315"/>
                  <a:gd name="T15" fmla="*/ 209 h 417"/>
                  <a:gd name="T16" fmla="*/ 240 w 315"/>
                  <a:gd name="T17" fmla="*/ 329 h 417"/>
                  <a:gd name="T18" fmla="*/ 264 w 315"/>
                  <a:gd name="T19" fmla="*/ 345 h 417"/>
                  <a:gd name="T20" fmla="*/ 288 w 315"/>
                  <a:gd name="T21" fmla="*/ 377 h 417"/>
                  <a:gd name="T22" fmla="*/ 288 w 315"/>
                  <a:gd name="T23" fmla="*/ 417 h 4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15" h="417">
                    <a:moveTo>
                      <a:pt x="0" y="73"/>
                    </a:moveTo>
                    <a:cubicBezTo>
                      <a:pt x="23" y="34"/>
                      <a:pt x="31" y="0"/>
                      <a:pt x="64" y="49"/>
                    </a:cubicBezTo>
                    <a:cubicBezTo>
                      <a:pt x="67" y="70"/>
                      <a:pt x="61" y="95"/>
                      <a:pt x="72" y="113"/>
                    </a:cubicBezTo>
                    <a:cubicBezTo>
                      <a:pt x="77" y="121"/>
                      <a:pt x="79" y="93"/>
                      <a:pt x="88" y="89"/>
                    </a:cubicBezTo>
                    <a:cubicBezTo>
                      <a:pt x="96" y="86"/>
                      <a:pt x="104" y="94"/>
                      <a:pt x="112" y="97"/>
                    </a:cubicBezTo>
                    <a:cubicBezTo>
                      <a:pt x="121" y="149"/>
                      <a:pt x="117" y="171"/>
                      <a:pt x="168" y="137"/>
                    </a:cubicBezTo>
                    <a:cubicBezTo>
                      <a:pt x="187" y="140"/>
                      <a:pt x="211" y="132"/>
                      <a:pt x="224" y="145"/>
                    </a:cubicBezTo>
                    <a:cubicBezTo>
                      <a:pt x="310" y="231"/>
                      <a:pt x="169" y="185"/>
                      <a:pt x="264" y="209"/>
                    </a:cubicBezTo>
                    <a:cubicBezTo>
                      <a:pt x="251" y="248"/>
                      <a:pt x="248" y="289"/>
                      <a:pt x="240" y="329"/>
                    </a:cubicBezTo>
                    <a:cubicBezTo>
                      <a:pt x="248" y="334"/>
                      <a:pt x="255" y="342"/>
                      <a:pt x="264" y="345"/>
                    </a:cubicBezTo>
                    <a:cubicBezTo>
                      <a:pt x="309" y="362"/>
                      <a:pt x="315" y="337"/>
                      <a:pt x="288" y="377"/>
                    </a:cubicBezTo>
                    <a:cubicBezTo>
                      <a:pt x="308" y="407"/>
                      <a:pt x="311" y="394"/>
                      <a:pt x="288" y="417"/>
                    </a:cubicBezTo>
                  </a:path>
                </a:pathLst>
              </a:custGeom>
              <a:noFill/>
              <a:ln w="381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7"/>
              <p:cNvSpPr>
                <a:spLocks/>
              </p:cNvSpPr>
              <p:nvPr/>
            </p:nvSpPr>
            <p:spPr bwMode="auto">
              <a:xfrm>
                <a:off x="2280" y="2157"/>
                <a:ext cx="347" cy="393"/>
              </a:xfrm>
              <a:custGeom>
                <a:avLst/>
                <a:gdLst>
                  <a:gd name="T0" fmla="*/ 0 w 347"/>
                  <a:gd name="T1" fmla="*/ 57 h 393"/>
                  <a:gd name="T2" fmla="*/ 64 w 347"/>
                  <a:gd name="T3" fmla="*/ 1 h 393"/>
                  <a:gd name="T4" fmla="*/ 152 w 347"/>
                  <a:gd name="T5" fmla="*/ 81 h 393"/>
                  <a:gd name="T6" fmla="*/ 160 w 347"/>
                  <a:gd name="T7" fmla="*/ 137 h 393"/>
                  <a:gd name="T8" fmla="*/ 264 w 347"/>
                  <a:gd name="T9" fmla="*/ 145 h 393"/>
                  <a:gd name="T10" fmla="*/ 272 w 347"/>
                  <a:gd name="T11" fmla="*/ 217 h 393"/>
                  <a:gd name="T12" fmla="*/ 320 w 347"/>
                  <a:gd name="T13" fmla="*/ 225 h 393"/>
                  <a:gd name="T14" fmla="*/ 312 w 347"/>
                  <a:gd name="T15" fmla="*/ 249 h 393"/>
                  <a:gd name="T16" fmla="*/ 304 w 347"/>
                  <a:gd name="T17" fmla="*/ 289 h 393"/>
                  <a:gd name="T18" fmla="*/ 320 w 347"/>
                  <a:gd name="T19" fmla="*/ 353 h 393"/>
                  <a:gd name="T20" fmla="*/ 328 w 347"/>
                  <a:gd name="T21" fmla="*/ 385 h 393"/>
                  <a:gd name="T22" fmla="*/ 304 w 347"/>
                  <a:gd name="T23" fmla="*/ 393 h 39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47" h="393">
                    <a:moveTo>
                      <a:pt x="0" y="57"/>
                    </a:moveTo>
                    <a:cubicBezTo>
                      <a:pt x="19" y="29"/>
                      <a:pt x="32" y="12"/>
                      <a:pt x="64" y="1"/>
                    </a:cubicBezTo>
                    <a:cubicBezTo>
                      <a:pt x="82" y="164"/>
                      <a:pt x="40" y="0"/>
                      <a:pt x="152" y="81"/>
                    </a:cubicBezTo>
                    <a:cubicBezTo>
                      <a:pt x="167" y="92"/>
                      <a:pt x="144" y="128"/>
                      <a:pt x="160" y="137"/>
                    </a:cubicBezTo>
                    <a:cubicBezTo>
                      <a:pt x="190" y="154"/>
                      <a:pt x="229" y="142"/>
                      <a:pt x="264" y="145"/>
                    </a:cubicBezTo>
                    <a:cubicBezTo>
                      <a:pt x="267" y="169"/>
                      <a:pt x="258" y="197"/>
                      <a:pt x="272" y="217"/>
                    </a:cubicBezTo>
                    <a:cubicBezTo>
                      <a:pt x="281" y="230"/>
                      <a:pt x="307" y="215"/>
                      <a:pt x="320" y="225"/>
                    </a:cubicBezTo>
                    <a:cubicBezTo>
                      <a:pt x="327" y="230"/>
                      <a:pt x="314" y="241"/>
                      <a:pt x="312" y="249"/>
                    </a:cubicBezTo>
                    <a:cubicBezTo>
                      <a:pt x="309" y="262"/>
                      <a:pt x="307" y="276"/>
                      <a:pt x="304" y="289"/>
                    </a:cubicBezTo>
                    <a:cubicBezTo>
                      <a:pt x="347" y="318"/>
                      <a:pt x="320" y="289"/>
                      <a:pt x="320" y="353"/>
                    </a:cubicBezTo>
                    <a:cubicBezTo>
                      <a:pt x="320" y="364"/>
                      <a:pt x="325" y="374"/>
                      <a:pt x="328" y="385"/>
                    </a:cubicBezTo>
                    <a:cubicBezTo>
                      <a:pt x="320" y="388"/>
                      <a:pt x="304" y="393"/>
                      <a:pt x="304" y="393"/>
                    </a:cubicBezTo>
                  </a:path>
                </a:pathLst>
              </a:custGeom>
              <a:noFill/>
              <a:ln w="381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5" name="Group 69"/>
            <p:cNvGrpSpPr>
              <a:grpSpLocks/>
            </p:cNvGrpSpPr>
            <p:nvPr/>
          </p:nvGrpSpPr>
          <p:grpSpPr bwMode="auto">
            <a:xfrm>
              <a:off x="1152" y="2400"/>
              <a:ext cx="336" cy="210"/>
              <a:chOff x="1104" y="2304"/>
              <a:chExt cx="336" cy="306"/>
            </a:xfrm>
          </p:grpSpPr>
          <p:sp>
            <p:nvSpPr>
              <p:cNvPr id="36" name="Freeform 66"/>
              <p:cNvSpPr>
                <a:spLocks/>
              </p:cNvSpPr>
              <p:nvPr/>
            </p:nvSpPr>
            <p:spPr bwMode="auto">
              <a:xfrm>
                <a:off x="1104" y="2304"/>
                <a:ext cx="48" cy="306"/>
              </a:xfrm>
              <a:custGeom>
                <a:avLst/>
                <a:gdLst>
                  <a:gd name="T0" fmla="*/ 0 w 146"/>
                  <a:gd name="T1" fmla="*/ 306 h 306"/>
                  <a:gd name="T2" fmla="*/ 16 w 146"/>
                  <a:gd name="T3" fmla="*/ 192 h 306"/>
                  <a:gd name="T4" fmla="*/ 0 w 146"/>
                  <a:gd name="T5" fmla="*/ 96 h 306"/>
                  <a:gd name="T6" fmla="*/ 16 w 146"/>
                  <a:gd name="T7" fmla="*/ 0 h 3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6" h="306">
                    <a:moveTo>
                      <a:pt x="0" y="306"/>
                    </a:moveTo>
                    <a:cubicBezTo>
                      <a:pt x="24" y="287"/>
                      <a:pt x="146" y="227"/>
                      <a:pt x="146" y="192"/>
                    </a:cubicBezTo>
                    <a:cubicBezTo>
                      <a:pt x="146" y="157"/>
                      <a:pt x="2" y="128"/>
                      <a:pt x="2" y="96"/>
                    </a:cubicBezTo>
                    <a:cubicBezTo>
                      <a:pt x="2" y="64"/>
                      <a:pt x="74" y="32"/>
                      <a:pt x="146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>
                    <a:alpha val="50195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67"/>
              <p:cNvSpPr>
                <a:spLocks/>
              </p:cNvSpPr>
              <p:nvPr/>
            </p:nvSpPr>
            <p:spPr bwMode="auto">
              <a:xfrm>
                <a:off x="1392" y="2304"/>
                <a:ext cx="48" cy="306"/>
              </a:xfrm>
              <a:custGeom>
                <a:avLst/>
                <a:gdLst>
                  <a:gd name="T0" fmla="*/ 0 w 146"/>
                  <a:gd name="T1" fmla="*/ 306 h 306"/>
                  <a:gd name="T2" fmla="*/ 16 w 146"/>
                  <a:gd name="T3" fmla="*/ 192 h 306"/>
                  <a:gd name="T4" fmla="*/ 0 w 146"/>
                  <a:gd name="T5" fmla="*/ 96 h 306"/>
                  <a:gd name="T6" fmla="*/ 16 w 146"/>
                  <a:gd name="T7" fmla="*/ 0 h 3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6" h="306">
                    <a:moveTo>
                      <a:pt x="0" y="306"/>
                    </a:moveTo>
                    <a:cubicBezTo>
                      <a:pt x="24" y="287"/>
                      <a:pt x="146" y="227"/>
                      <a:pt x="146" y="192"/>
                    </a:cubicBezTo>
                    <a:cubicBezTo>
                      <a:pt x="146" y="157"/>
                      <a:pt x="2" y="128"/>
                      <a:pt x="2" y="96"/>
                    </a:cubicBezTo>
                    <a:cubicBezTo>
                      <a:pt x="2" y="64"/>
                      <a:pt x="74" y="32"/>
                      <a:pt x="146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>
                    <a:alpha val="50195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68"/>
              <p:cNvSpPr>
                <a:spLocks/>
              </p:cNvSpPr>
              <p:nvPr/>
            </p:nvSpPr>
            <p:spPr bwMode="auto">
              <a:xfrm>
                <a:off x="1248" y="2304"/>
                <a:ext cx="48" cy="306"/>
              </a:xfrm>
              <a:custGeom>
                <a:avLst/>
                <a:gdLst>
                  <a:gd name="T0" fmla="*/ 0 w 146"/>
                  <a:gd name="T1" fmla="*/ 306 h 306"/>
                  <a:gd name="T2" fmla="*/ 16 w 146"/>
                  <a:gd name="T3" fmla="*/ 192 h 306"/>
                  <a:gd name="T4" fmla="*/ 0 w 146"/>
                  <a:gd name="T5" fmla="*/ 96 h 306"/>
                  <a:gd name="T6" fmla="*/ 16 w 146"/>
                  <a:gd name="T7" fmla="*/ 0 h 3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6" h="306">
                    <a:moveTo>
                      <a:pt x="0" y="306"/>
                    </a:moveTo>
                    <a:cubicBezTo>
                      <a:pt x="24" y="287"/>
                      <a:pt x="146" y="227"/>
                      <a:pt x="146" y="192"/>
                    </a:cubicBezTo>
                    <a:cubicBezTo>
                      <a:pt x="146" y="157"/>
                      <a:pt x="2" y="128"/>
                      <a:pt x="2" y="96"/>
                    </a:cubicBezTo>
                    <a:cubicBezTo>
                      <a:pt x="2" y="64"/>
                      <a:pt x="74" y="32"/>
                      <a:pt x="146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>
                    <a:alpha val="50195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Group 65"/>
          <p:cNvGrpSpPr>
            <a:grpSpLocks/>
          </p:cNvGrpSpPr>
          <p:nvPr/>
        </p:nvGrpSpPr>
        <p:grpSpPr bwMode="auto">
          <a:xfrm>
            <a:off x="9502775" y="3959225"/>
            <a:ext cx="1887538" cy="938213"/>
            <a:chOff x="4235" y="2516"/>
            <a:chExt cx="1189" cy="591"/>
          </a:xfrm>
        </p:grpSpPr>
        <p:sp>
          <p:nvSpPr>
            <p:cNvPr id="48" name="Freeform 50"/>
            <p:cNvSpPr>
              <a:spLocks/>
            </p:cNvSpPr>
            <p:nvPr/>
          </p:nvSpPr>
          <p:spPr bwMode="invGray">
            <a:xfrm>
              <a:off x="4270" y="2516"/>
              <a:ext cx="359" cy="480"/>
            </a:xfrm>
            <a:custGeom>
              <a:avLst/>
              <a:gdLst>
                <a:gd name="T0" fmla="*/ 12 w 3702"/>
                <a:gd name="T1" fmla="*/ 64 h 3274"/>
                <a:gd name="T2" fmla="*/ 4 w 3702"/>
                <a:gd name="T3" fmla="*/ 49 h 3274"/>
                <a:gd name="T4" fmla="*/ 3 w 3702"/>
                <a:gd name="T5" fmla="*/ 43 h 3274"/>
                <a:gd name="T6" fmla="*/ 2 w 3702"/>
                <a:gd name="T7" fmla="*/ 37 h 3274"/>
                <a:gd name="T8" fmla="*/ 2 w 3702"/>
                <a:gd name="T9" fmla="*/ 34 h 3274"/>
                <a:gd name="T10" fmla="*/ 1 w 3702"/>
                <a:gd name="T11" fmla="*/ 29 h 3274"/>
                <a:gd name="T12" fmla="*/ 0 w 3702"/>
                <a:gd name="T13" fmla="*/ 16 h 3274"/>
                <a:gd name="T14" fmla="*/ 2 w 3702"/>
                <a:gd name="T15" fmla="*/ 18 h 3274"/>
                <a:gd name="T16" fmla="*/ 4 w 3702"/>
                <a:gd name="T17" fmla="*/ 25 h 3274"/>
                <a:gd name="T18" fmla="*/ 5 w 3702"/>
                <a:gd name="T19" fmla="*/ 28 h 3274"/>
                <a:gd name="T20" fmla="*/ 6 w 3702"/>
                <a:gd name="T21" fmla="*/ 29 h 3274"/>
                <a:gd name="T22" fmla="*/ 7 w 3702"/>
                <a:gd name="T23" fmla="*/ 15 h 3274"/>
                <a:gd name="T24" fmla="*/ 9 w 3702"/>
                <a:gd name="T25" fmla="*/ 16 h 3274"/>
                <a:gd name="T26" fmla="*/ 10 w 3702"/>
                <a:gd name="T27" fmla="*/ 16 h 3274"/>
                <a:gd name="T28" fmla="*/ 13 w 3702"/>
                <a:gd name="T29" fmla="*/ 8 h 3274"/>
                <a:gd name="T30" fmla="*/ 15 w 3702"/>
                <a:gd name="T31" fmla="*/ 4 h 3274"/>
                <a:gd name="T32" fmla="*/ 16 w 3702"/>
                <a:gd name="T33" fmla="*/ 12 h 3274"/>
                <a:gd name="T34" fmla="*/ 18 w 3702"/>
                <a:gd name="T35" fmla="*/ 13 h 3274"/>
                <a:gd name="T36" fmla="*/ 19 w 3702"/>
                <a:gd name="T37" fmla="*/ 12 h 3274"/>
                <a:gd name="T38" fmla="*/ 21 w 3702"/>
                <a:gd name="T39" fmla="*/ 9 h 3274"/>
                <a:gd name="T40" fmla="*/ 22 w 3702"/>
                <a:gd name="T41" fmla="*/ 13 h 3274"/>
                <a:gd name="T42" fmla="*/ 23 w 3702"/>
                <a:gd name="T43" fmla="*/ 10 h 3274"/>
                <a:gd name="T44" fmla="*/ 25 w 3702"/>
                <a:gd name="T45" fmla="*/ 7 h 3274"/>
                <a:gd name="T46" fmla="*/ 27 w 3702"/>
                <a:gd name="T47" fmla="*/ 5 h 3274"/>
                <a:gd name="T48" fmla="*/ 28 w 3702"/>
                <a:gd name="T49" fmla="*/ 23 h 3274"/>
                <a:gd name="T50" fmla="*/ 29 w 3702"/>
                <a:gd name="T51" fmla="*/ 22 h 3274"/>
                <a:gd name="T52" fmla="*/ 34 w 3702"/>
                <a:gd name="T53" fmla="*/ 21 h 3274"/>
                <a:gd name="T54" fmla="*/ 33 w 3702"/>
                <a:gd name="T55" fmla="*/ 33 h 3274"/>
                <a:gd name="T56" fmla="*/ 32 w 3702"/>
                <a:gd name="T57" fmla="*/ 41 h 3274"/>
                <a:gd name="T58" fmla="*/ 31 w 3702"/>
                <a:gd name="T59" fmla="*/ 45 h 3274"/>
                <a:gd name="T60" fmla="*/ 28 w 3702"/>
                <a:gd name="T61" fmla="*/ 52 h 3274"/>
                <a:gd name="T62" fmla="*/ 24 w 3702"/>
                <a:gd name="T63" fmla="*/ 60 h 3274"/>
                <a:gd name="T64" fmla="*/ 23 w 3702"/>
                <a:gd name="T65" fmla="*/ 62 h 3274"/>
                <a:gd name="T66" fmla="*/ 20 w 3702"/>
                <a:gd name="T67" fmla="*/ 66 h 3274"/>
                <a:gd name="T68" fmla="*/ 17 w 3702"/>
                <a:gd name="T69" fmla="*/ 68 h 3274"/>
                <a:gd name="T70" fmla="*/ 13 w 3702"/>
                <a:gd name="T71" fmla="*/ 67 h 32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702" h="3274">
                  <a:moveTo>
                    <a:pt x="1676" y="3082"/>
                  </a:moveTo>
                  <a:lnTo>
                    <a:pt x="1244" y="2986"/>
                  </a:lnTo>
                  <a:lnTo>
                    <a:pt x="908" y="2746"/>
                  </a:lnTo>
                  <a:lnTo>
                    <a:pt x="476" y="2266"/>
                  </a:lnTo>
                  <a:cubicBezTo>
                    <a:pt x="444" y="2186"/>
                    <a:pt x="416" y="2104"/>
                    <a:pt x="380" y="2026"/>
                  </a:cubicBezTo>
                  <a:cubicBezTo>
                    <a:pt x="375" y="2014"/>
                    <a:pt x="360" y="2010"/>
                    <a:pt x="353" y="1999"/>
                  </a:cubicBezTo>
                  <a:cubicBezTo>
                    <a:pt x="325" y="1952"/>
                    <a:pt x="323" y="1916"/>
                    <a:pt x="289" y="1871"/>
                  </a:cubicBezTo>
                  <a:cubicBezTo>
                    <a:pt x="276" y="1818"/>
                    <a:pt x="251" y="1774"/>
                    <a:pt x="236" y="1722"/>
                  </a:cubicBezTo>
                  <a:cubicBezTo>
                    <a:pt x="229" y="1697"/>
                    <a:pt x="227" y="1670"/>
                    <a:pt x="215" y="1647"/>
                  </a:cubicBezTo>
                  <a:cubicBezTo>
                    <a:pt x="201" y="1620"/>
                    <a:pt x="179" y="1598"/>
                    <a:pt x="161" y="1573"/>
                  </a:cubicBezTo>
                  <a:cubicBezTo>
                    <a:pt x="150" y="1516"/>
                    <a:pt x="144" y="1469"/>
                    <a:pt x="119" y="1413"/>
                  </a:cubicBezTo>
                  <a:cubicBezTo>
                    <a:pt x="109" y="1389"/>
                    <a:pt x="89" y="1371"/>
                    <a:pt x="76" y="1349"/>
                  </a:cubicBezTo>
                  <a:cubicBezTo>
                    <a:pt x="46" y="1295"/>
                    <a:pt x="35" y="1225"/>
                    <a:pt x="12" y="1167"/>
                  </a:cubicBezTo>
                  <a:cubicBezTo>
                    <a:pt x="16" y="1021"/>
                    <a:pt x="0" y="874"/>
                    <a:pt x="23" y="730"/>
                  </a:cubicBezTo>
                  <a:cubicBezTo>
                    <a:pt x="27" y="708"/>
                    <a:pt x="59" y="758"/>
                    <a:pt x="76" y="773"/>
                  </a:cubicBezTo>
                  <a:cubicBezTo>
                    <a:pt x="105" y="800"/>
                    <a:pt x="133" y="830"/>
                    <a:pt x="161" y="858"/>
                  </a:cubicBezTo>
                  <a:cubicBezTo>
                    <a:pt x="248" y="945"/>
                    <a:pt x="341" y="1027"/>
                    <a:pt x="428" y="1114"/>
                  </a:cubicBezTo>
                  <a:cubicBezTo>
                    <a:pt x="442" y="1128"/>
                    <a:pt x="457" y="1143"/>
                    <a:pt x="471" y="1157"/>
                  </a:cubicBezTo>
                  <a:cubicBezTo>
                    <a:pt x="485" y="1171"/>
                    <a:pt x="513" y="1199"/>
                    <a:pt x="513" y="1199"/>
                  </a:cubicBezTo>
                  <a:cubicBezTo>
                    <a:pt x="528" y="1243"/>
                    <a:pt x="537" y="1269"/>
                    <a:pt x="577" y="1295"/>
                  </a:cubicBezTo>
                  <a:cubicBezTo>
                    <a:pt x="588" y="1313"/>
                    <a:pt x="597" y="1332"/>
                    <a:pt x="609" y="1349"/>
                  </a:cubicBezTo>
                  <a:cubicBezTo>
                    <a:pt x="615" y="1357"/>
                    <a:pt x="625" y="1362"/>
                    <a:pt x="631" y="1370"/>
                  </a:cubicBezTo>
                  <a:cubicBezTo>
                    <a:pt x="646" y="1390"/>
                    <a:pt x="673" y="1434"/>
                    <a:pt x="673" y="1434"/>
                  </a:cubicBezTo>
                  <a:cubicBezTo>
                    <a:pt x="724" y="1187"/>
                    <a:pt x="705" y="928"/>
                    <a:pt x="716" y="677"/>
                  </a:cubicBezTo>
                  <a:cubicBezTo>
                    <a:pt x="718" y="622"/>
                    <a:pt x="746" y="499"/>
                    <a:pt x="780" y="463"/>
                  </a:cubicBezTo>
                  <a:cubicBezTo>
                    <a:pt x="859" y="542"/>
                    <a:pt x="870" y="660"/>
                    <a:pt x="951" y="741"/>
                  </a:cubicBezTo>
                  <a:cubicBezTo>
                    <a:pt x="968" y="794"/>
                    <a:pt x="950" y="771"/>
                    <a:pt x="983" y="751"/>
                  </a:cubicBezTo>
                  <a:cubicBezTo>
                    <a:pt x="993" y="745"/>
                    <a:pt x="1004" y="744"/>
                    <a:pt x="1015" y="741"/>
                  </a:cubicBezTo>
                  <a:cubicBezTo>
                    <a:pt x="1125" y="665"/>
                    <a:pt x="1211" y="557"/>
                    <a:pt x="1292" y="453"/>
                  </a:cubicBezTo>
                  <a:cubicBezTo>
                    <a:pt x="1316" y="423"/>
                    <a:pt x="1349" y="404"/>
                    <a:pt x="1377" y="378"/>
                  </a:cubicBezTo>
                  <a:cubicBezTo>
                    <a:pt x="1418" y="340"/>
                    <a:pt x="1456" y="300"/>
                    <a:pt x="1495" y="261"/>
                  </a:cubicBezTo>
                  <a:cubicBezTo>
                    <a:pt x="1513" y="243"/>
                    <a:pt x="1548" y="207"/>
                    <a:pt x="1548" y="207"/>
                  </a:cubicBezTo>
                  <a:cubicBezTo>
                    <a:pt x="1593" y="252"/>
                    <a:pt x="1595" y="306"/>
                    <a:pt x="1633" y="357"/>
                  </a:cubicBezTo>
                  <a:cubicBezTo>
                    <a:pt x="1647" y="422"/>
                    <a:pt x="1673" y="524"/>
                    <a:pt x="1719" y="570"/>
                  </a:cubicBezTo>
                  <a:cubicBezTo>
                    <a:pt x="1731" y="633"/>
                    <a:pt x="1738" y="698"/>
                    <a:pt x="1804" y="719"/>
                  </a:cubicBezTo>
                  <a:cubicBezTo>
                    <a:pt x="1838" y="692"/>
                    <a:pt x="1882" y="644"/>
                    <a:pt x="1921" y="623"/>
                  </a:cubicBezTo>
                  <a:cubicBezTo>
                    <a:pt x="1945" y="610"/>
                    <a:pt x="1973" y="605"/>
                    <a:pt x="1996" y="591"/>
                  </a:cubicBezTo>
                  <a:cubicBezTo>
                    <a:pt x="2020" y="577"/>
                    <a:pt x="2037" y="554"/>
                    <a:pt x="2060" y="538"/>
                  </a:cubicBezTo>
                  <a:cubicBezTo>
                    <a:pt x="2113" y="501"/>
                    <a:pt x="2176" y="475"/>
                    <a:pt x="2231" y="442"/>
                  </a:cubicBezTo>
                  <a:cubicBezTo>
                    <a:pt x="2242" y="428"/>
                    <a:pt x="2247" y="391"/>
                    <a:pt x="2263" y="399"/>
                  </a:cubicBezTo>
                  <a:cubicBezTo>
                    <a:pt x="2282" y="409"/>
                    <a:pt x="2269" y="442"/>
                    <a:pt x="2273" y="463"/>
                  </a:cubicBezTo>
                  <a:cubicBezTo>
                    <a:pt x="2294" y="583"/>
                    <a:pt x="2276" y="439"/>
                    <a:pt x="2295" y="623"/>
                  </a:cubicBezTo>
                  <a:cubicBezTo>
                    <a:pt x="2315" y="613"/>
                    <a:pt x="2369" y="589"/>
                    <a:pt x="2391" y="570"/>
                  </a:cubicBezTo>
                  <a:cubicBezTo>
                    <a:pt x="2445" y="523"/>
                    <a:pt x="2422" y="525"/>
                    <a:pt x="2487" y="485"/>
                  </a:cubicBezTo>
                  <a:cubicBezTo>
                    <a:pt x="2599" y="416"/>
                    <a:pt x="2546" y="472"/>
                    <a:pt x="2647" y="389"/>
                  </a:cubicBezTo>
                  <a:cubicBezTo>
                    <a:pt x="2662" y="376"/>
                    <a:pt x="2672" y="357"/>
                    <a:pt x="2689" y="346"/>
                  </a:cubicBezTo>
                  <a:cubicBezTo>
                    <a:pt x="2741" y="311"/>
                    <a:pt x="2809" y="301"/>
                    <a:pt x="2860" y="261"/>
                  </a:cubicBezTo>
                  <a:cubicBezTo>
                    <a:pt x="2876" y="249"/>
                    <a:pt x="2903" y="218"/>
                    <a:pt x="2903" y="218"/>
                  </a:cubicBezTo>
                  <a:cubicBezTo>
                    <a:pt x="2998" y="521"/>
                    <a:pt x="2838" y="0"/>
                    <a:pt x="2924" y="1071"/>
                  </a:cubicBezTo>
                  <a:cubicBezTo>
                    <a:pt x="2926" y="1090"/>
                    <a:pt x="2959" y="1055"/>
                    <a:pt x="2977" y="1050"/>
                  </a:cubicBezTo>
                  <a:cubicBezTo>
                    <a:pt x="2995" y="1045"/>
                    <a:pt x="3013" y="1044"/>
                    <a:pt x="3031" y="1039"/>
                  </a:cubicBezTo>
                  <a:cubicBezTo>
                    <a:pt x="3060" y="1030"/>
                    <a:pt x="3087" y="1017"/>
                    <a:pt x="3116" y="1007"/>
                  </a:cubicBezTo>
                  <a:cubicBezTo>
                    <a:pt x="3326" y="934"/>
                    <a:pt x="3247" y="949"/>
                    <a:pt x="3404" y="933"/>
                  </a:cubicBezTo>
                  <a:cubicBezTo>
                    <a:pt x="3486" y="940"/>
                    <a:pt x="3596" y="891"/>
                    <a:pt x="3649" y="954"/>
                  </a:cubicBezTo>
                  <a:cubicBezTo>
                    <a:pt x="3702" y="1017"/>
                    <a:pt x="3638" y="1118"/>
                    <a:pt x="3628" y="1199"/>
                  </a:cubicBezTo>
                  <a:cubicBezTo>
                    <a:pt x="3612" y="1328"/>
                    <a:pt x="3598" y="1407"/>
                    <a:pt x="3553" y="1519"/>
                  </a:cubicBezTo>
                  <a:cubicBezTo>
                    <a:pt x="3507" y="1634"/>
                    <a:pt x="3452" y="1731"/>
                    <a:pt x="3393" y="1839"/>
                  </a:cubicBezTo>
                  <a:cubicBezTo>
                    <a:pt x="3384" y="1856"/>
                    <a:pt x="3382" y="1877"/>
                    <a:pt x="3372" y="1893"/>
                  </a:cubicBezTo>
                  <a:cubicBezTo>
                    <a:pt x="3357" y="1916"/>
                    <a:pt x="3334" y="1934"/>
                    <a:pt x="3319" y="1957"/>
                  </a:cubicBezTo>
                  <a:cubicBezTo>
                    <a:pt x="3228" y="2100"/>
                    <a:pt x="3400" y="1896"/>
                    <a:pt x="3244" y="2085"/>
                  </a:cubicBezTo>
                  <a:cubicBezTo>
                    <a:pt x="3188" y="2153"/>
                    <a:pt x="3122" y="2213"/>
                    <a:pt x="3063" y="2277"/>
                  </a:cubicBezTo>
                  <a:cubicBezTo>
                    <a:pt x="2976" y="2373"/>
                    <a:pt x="3031" y="2340"/>
                    <a:pt x="2956" y="2405"/>
                  </a:cubicBezTo>
                  <a:cubicBezTo>
                    <a:pt x="2914" y="2441"/>
                    <a:pt x="2867" y="2472"/>
                    <a:pt x="2828" y="2511"/>
                  </a:cubicBezTo>
                  <a:cubicBezTo>
                    <a:pt x="2746" y="2593"/>
                    <a:pt x="2678" y="2726"/>
                    <a:pt x="2572" y="2778"/>
                  </a:cubicBezTo>
                  <a:cubicBezTo>
                    <a:pt x="2528" y="2869"/>
                    <a:pt x="2582" y="2785"/>
                    <a:pt x="2508" y="2831"/>
                  </a:cubicBezTo>
                  <a:cubicBezTo>
                    <a:pt x="2385" y="2907"/>
                    <a:pt x="2524" y="2854"/>
                    <a:pt x="2433" y="2885"/>
                  </a:cubicBezTo>
                  <a:cubicBezTo>
                    <a:pt x="2370" y="2933"/>
                    <a:pt x="2304" y="2970"/>
                    <a:pt x="2231" y="3002"/>
                  </a:cubicBezTo>
                  <a:cubicBezTo>
                    <a:pt x="2193" y="3019"/>
                    <a:pt x="2164" y="3043"/>
                    <a:pt x="2124" y="3055"/>
                  </a:cubicBezTo>
                  <a:cubicBezTo>
                    <a:pt x="2072" y="3092"/>
                    <a:pt x="2000" y="3146"/>
                    <a:pt x="1932" y="3151"/>
                  </a:cubicBezTo>
                  <a:cubicBezTo>
                    <a:pt x="1893" y="3154"/>
                    <a:pt x="1854" y="3151"/>
                    <a:pt x="1815" y="3151"/>
                  </a:cubicBezTo>
                  <a:lnTo>
                    <a:pt x="1292" y="3274"/>
                  </a:lnTo>
                  <a:lnTo>
                    <a:pt x="1340" y="3130"/>
                  </a:lnTo>
                </a:path>
              </a:pathLst>
            </a:custGeom>
            <a:gradFill rotWithShape="0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pic>
          <p:nvPicPr>
            <p:cNvPr id="49" name="Picture 52" descr="tow4"/>
            <p:cNvPicPr>
              <a:picLocks noChangeAspect="1" noChangeArrowheads="1"/>
            </p:cNvPicPr>
            <p:nvPr/>
          </p:nvPicPr>
          <p:blipFill>
            <a:blip r:embed="rId5">
              <a:lum brigh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2" t="39713"/>
            <a:stretch>
              <a:fillRect/>
            </a:stretch>
          </p:blipFill>
          <p:spPr bwMode="invGray">
            <a:xfrm>
              <a:off x="4236" y="2688"/>
              <a:ext cx="1188" cy="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reeform 61"/>
            <p:cNvSpPr>
              <a:spLocks/>
            </p:cNvSpPr>
            <p:nvPr/>
          </p:nvSpPr>
          <p:spPr bwMode="invGray">
            <a:xfrm>
              <a:off x="4235" y="2684"/>
              <a:ext cx="1174" cy="400"/>
            </a:xfrm>
            <a:custGeom>
              <a:avLst/>
              <a:gdLst>
                <a:gd name="T0" fmla="*/ 0 w 1174"/>
                <a:gd name="T1" fmla="*/ 289 h 400"/>
                <a:gd name="T2" fmla="*/ 6 w 1174"/>
                <a:gd name="T3" fmla="*/ 248 h 400"/>
                <a:gd name="T4" fmla="*/ 12 w 1174"/>
                <a:gd name="T5" fmla="*/ 231 h 400"/>
                <a:gd name="T6" fmla="*/ 34 w 1174"/>
                <a:gd name="T7" fmla="*/ 195 h 400"/>
                <a:gd name="T8" fmla="*/ 60 w 1174"/>
                <a:gd name="T9" fmla="*/ 187 h 400"/>
                <a:gd name="T10" fmla="*/ 90 w 1174"/>
                <a:gd name="T11" fmla="*/ 175 h 400"/>
                <a:gd name="T12" fmla="*/ 157 w 1174"/>
                <a:gd name="T13" fmla="*/ 149 h 400"/>
                <a:gd name="T14" fmla="*/ 187 w 1174"/>
                <a:gd name="T15" fmla="*/ 140 h 400"/>
                <a:gd name="T16" fmla="*/ 231 w 1174"/>
                <a:gd name="T17" fmla="*/ 135 h 400"/>
                <a:gd name="T18" fmla="*/ 244 w 1174"/>
                <a:gd name="T19" fmla="*/ 134 h 400"/>
                <a:gd name="T20" fmla="*/ 264 w 1174"/>
                <a:gd name="T21" fmla="*/ 128 h 400"/>
                <a:gd name="T22" fmla="*/ 279 w 1174"/>
                <a:gd name="T23" fmla="*/ 122 h 400"/>
                <a:gd name="T24" fmla="*/ 300 w 1174"/>
                <a:gd name="T25" fmla="*/ 113 h 400"/>
                <a:gd name="T26" fmla="*/ 327 w 1174"/>
                <a:gd name="T27" fmla="*/ 102 h 400"/>
                <a:gd name="T28" fmla="*/ 342 w 1174"/>
                <a:gd name="T29" fmla="*/ 96 h 400"/>
                <a:gd name="T30" fmla="*/ 357 w 1174"/>
                <a:gd name="T31" fmla="*/ 90 h 400"/>
                <a:gd name="T32" fmla="*/ 372 w 1174"/>
                <a:gd name="T33" fmla="*/ 84 h 400"/>
                <a:gd name="T34" fmla="*/ 388 w 1174"/>
                <a:gd name="T35" fmla="*/ 76 h 400"/>
                <a:gd name="T36" fmla="*/ 408 w 1174"/>
                <a:gd name="T37" fmla="*/ 66 h 400"/>
                <a:gd name="T38" fmla="*/ 423 w 1174"/>
                <a:gd name="T39" fmla="*/ 60 h 400"/>
                <a:gd name="T40" fmla="*/ 465 w 1174"/>
                <a:gd name="T41" fmla="*/ 43 h 400"/>
                <a:gd name="T42" fmla="*/ 480 w 1174"/>
                <a:gd name="T43" fmla="*/ 37 h 400"/>
                <a:gd name="T44" fmla="*/ 498 w 1174"/>
                <a:gd name="T45" fmla="*/ 31 h 400"/>
                <a:gd name="T46" fmla="*/ 517 w 1174"/>
                <a:gd name="T47" fmla="*/ 25 h 400"/>
                <a:gd name="T48" fmla="*/ 549 w 1174"/>
                <a:gd name="T49" fmla="*/ 16 h 400"/>
                <a:gd name="T50" fmla="*/ 628 w 1174"/>
                <a:gd name="T51" fmla="*/ 9 h 400"/>
                <a:gd name="T52" fmla="*/ 847 w 1174"/>
                <a:gd name="T53" fmla="*/ 27 h 400"/>
                <a:gd name="T54" fmla="*/ 1120 w 1174"/>
                <a:gd name="T55" fmla="*/ 105 h 400"/>
                <a:gd name="T56" fmla="*/ 1128 w 1174"/>
                <a:gd name="T57" fmla="*/ 179 h 400"/>
                <a:gd name="T58" fmla="*/ 1140 w 1174"/>
                <a:gd name="T59" fmla="*/ 229 h 400"/>
                <a:gd name="T60" fmla="*/ 1149 w 1174"/>
                <a:gd name="T61" fmla="*/ 246 h 400"/>
                <a:gd name="T62" fmla="*/ 1152 w 1174"/>
                <a:gd name="T63" fmla="*/ 255 h 400"/>
                <a:gd name="T64" fmla="*/ 1102 w 1174"/>
                <a:gd name="T65" fmla="*/ 340 h 400"/>
                <a:gd name="T66" fmla="*/ 1048 w 1174"/>
                <a:gd name="T67" fmla="*/ 349 h 400"/>
                <a:gd name="T68" fmla="*/ 1024 w 1174"/>
                <a:gd name="T69" fmla="*/ 354 h 400"/>
                <a:gd name="T70" fmla="*/ 1000 w 1174"/>
                <a:gd name="T71" fmla="*/ 364 h 400"/>
                <a:gd name="T72" fmla="*/ 979 w 1174"/>
                <a:gd name="T73" fmla="*/ 378 h 400"/>
                <a:gd name="T74" fmla="*/ 967 w 1174"/>
                <a:gd name="T75" fmla="*/ 387 h 400"/>
                <a:gd name="T76" fmla="*/ 891 w 1174"/>
                <a:gd name="T77" fmla="*/ 386 h 400"/>
                <a:gd name="T78" fmla="*/ 855 w 1174"/>
                <a:gd name="T79" fmla="*/ 372 h 400"/>
                <a:gd name="T80" fmla="*/ 337 w 1174"/>
                <a:gd name="T81" fmla="*/ 373 h 400"/>
                <a:gd name="T82" fmla="*/ 321 w 1174"/>
                <a:gd name="T83" fmla="*/ 376 h 400"/>
                <a:gd name="T84" fmla="*/ 295 w 1174"/>
                <a:gd name="T85" fmla="*/ 395 h 400"/>
                <a:gd name="T86" fmla="*/ 246 w 1174"/>
                <a:gd name="T87" fmla="*/ 399 h 400"/>
                <a:gd name="T88" fmla="*/ 205 w 1174"/>
                <a:gd name="T89" fmla="*/ 395 h 400"/>
                <a:gd name="T90" fmla="*/ 172 w 1174"/>
                <a:gd name="T91" fmla="*/ 375 h 400"/>
                <a:gd name="T92" fmla="*/ 31 w 1174"/>
                <a:gd name="T93" fmla="*/ 366 h 400"/>
                <a:gd name="T94" fmla="*/ 18 w 1174"/>
                <a:gd name="T95" fmla="*/ 358 h 400"/>
                <a:gd name="T96" fmla="*/ 4 w 1174"/>
                <a:gd name="T97" fmla="*/ 339 h 400"/>
                <a:gd name="T98" fmla="*/ 0 w 1174"/>
                <a:gd name="T99" fmla="*/ 289 h 4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74" h="400">
                  <a:moveTo>
                    <a:pt x="0" y="289"/>
                  </a:moveTo>
                  <a:cubicBezTo>
                    <a:pt x="1" y="277"/>
                    <a:pt x="0" y="260"/>
                    <a:pt x="6" y="248"/>
                  </a:cubicBezTo>
                  <a:cubicBezTo>
                    <a:pt x="7" y="242"/>
                    <a:pt x="9" y="237"/>
                    <a:pt x="12" y="231"/>
                  </a:cubicBezTo>
                  <a:cubicBezTo>
                    <a:pt x="15" y="215"/>
                    <a:pt x="14" y="198"/>
                    <a:pt x="34" y="195"/>
                  </a:cubicBezTo>
                  <a:cubicBezTo>
                    <a:pt x="42" y="193"/>
                    <a:pt x="52" y="188"/>
                    <a:pt x="60" y="187"/>
                  </a:cubicBezTo>
                  <a:cubicBezTo>
                    <a:pt x="67" y="182"/>
                    <a:pt x="81" y="177"/>
                    <a:pt x="90" y="175"/>
                  </a:cubicBezTo>
                  <a:cubicBezTo>
                    <a:pt x="109" y="161"/>
                    <a:pt x="134" y="152"/>
                    <a:pt x="157" y="149"/>
                  </a:cubicBezTo>
                  <a:cubicBezTo>
                    <a:pt x="168" y="143"/>
                    <a:pt x="175" y="141"/>
                    <a:pt x="187" y="140"/>
                  </a:cubicBezTo>
                  <a:cubicBezTo>
                    <a:pt x="207" y="135"/>
                    <a:pt x="193" y="138"/>
                    <a:pt x="231" y="135"/>
                  </a:cubicBezTo>
                  <a:cubicBezTo>
                    <a:pt x="235" y="135"/>
                    <a:pt x="244" y="134"/>
                    <a:pt x="244" y="134"/>
                  </a:cubicBezTo>
                  <a:cubicBezTo>
                    <a:pt x="251" y="132"/>
                    <a:pt x="257" y="129"/>
                    <a:pt x="264" y="128"/>
                  </a:cubicBezTo>
                  <a:cubicBezTo>
                    <a:pt x="269" y="125"/>
                    <a:pt x="273" y="123"/>
                    <a:pt x="279" y="122"/>
                  </a:cubicBezTo>
                  <a:cubicBezTo>
                    <a:pt x="286" y="119"/>
                    <a:pt x="293" y="114"/>
                    <a:pt x="300" y="113"/>
                  </a:cubicBezTo>
                  <a:cubicBezTo>
                    <a:pt x="308" y="105"/>
                    <a:pt x="316" y="104"/>
                    <a:pt x="327" y="102"/>
                  </a:cubicBezTo>
                  <a:cubicBezTo>
                    <a:pt x="332" y="98"/>
                    <a:pt x="336" y="97"/>
                    <a:pt x="342" y="96"/>
                  </a:cubicBezTo>
                  <a:cubicBezTo>
                    <a:pt x="347" y="93"/>
                    <a:pt x="351" y="91"/>
                    <a:pt x="357" y="90"/>
                  </a:cubicBezTo>
                  <a:cubicBezTo>
                    <a:pt x="362" y="86"/>
                    <a:pt x="366" y="85"/>
                    <a:pt x="372" y="84"/>
                  </a:cubicBezTo>
                  <a:cubicBezTo>
                    <a:pt x="377" y="80"/>
                    <a:pt x="381" y="78"/>
                    <a:pt x="388" y="76"/>
                  </a:cubicBezTo>
                  <a:cubicBezTo>
                    <a:pt x="395" y="72"/>
                    <a:pt x="400" y="68"/>
                    <a:pt x="408" y="66"/>
                  </a:cubicBezTo>
                  <a:cubicBezTo>
                    <a:pt x="413" y="63"/>
                    <a:pt x="417" y="61"/>
                    <a:pt x="423" y="60"/>
                  </a:cubicBezTo>
                  <a:cubicBezTo>
                    <a:pt x="431" y="51"/>
                    <a:pt x="451" y="45"/>
                    <a:pt x="465" y="43"/>
                  </a:cubicBezTo>
                  <a:cubicBezTo>
                    <a:pt x="470" y="40"/>
                    <a:pt x="474" y="38"/>
                    <a:pt x="480" y="37"/>
                  </a:cubicBezTo>
                  <a:cubicBezTo>
                    <a:pt x="486" y="34"/>
                    <a:pt x="492" y="32"/>
                    <a:pt x="498" y="31"/>
                  </a:cubicBezTo>
                  <a:cubicBezTo>
                    <a:pt x="504" y="28"/>
                    <a:pt x="511" y="26"/>
                    <a:pt x="517" y="25"/>
                  </a:cubicBezTo>
                  <a:cubicBezTo>
                    <a:pt x="527" y="21"/>
                    <a:pt x="539" y="17"/>
                    <a:pt x="549" y="16"/>
                  </a:cubicBezTo>
                  <a:cubicBezTo>
                    <a:pt x="557" y="12"/>
                    <a:pt x="628" y="9"/>
                    <a:pt x="628" y="9"/>
                  </a:cubicBezTo>
                  <a:cubicBezTo>
                    <a:pt x="641" y="9"/>
                    <a:pt x="763" y="0"/>
                    <a:pt x="847" y="27"/>
                  </a:cubicBezTo>
                  <a:cubicBezTo>
                    <a:pt x="938" y="43"/>
                    <a:pt x="1073" y="80"/>
                    <a:pt x="1120" y="105"/>
                  </a:cubicBezTo>
                  <a:cubicBezTo>
                    <a:pt x="1128" y="129"/>
                    <a:pt x="1123" y="154"/>
                    <a:pt x="1128" y="179"/>
                  </a:cubicBezTo>
                  <a:cubicBezTo>
                    <a:pt x="1128" y="194"/>
                    <a:pt x="1121" y="225"/>
                    <a:pt x="1140" y="229"/>
                  </a:cubicBezTo>
                  <a:cubicBezTo>
                    <a:pt x="1146" y="234"/>
                    <a:pt x="1146" y="240"/>
                    <a:pt x="1149" y="246"/>
                  </a:cubicBezTo>
                  <a:cubicBezTo>
                    <a:pt x="1150" y="249"/>
                    <a:pt x="1152" y="252"/>
                    <a:pt x="1152" y="255"/>
                  </a:cubicBezTo>
                  <a:cubicBezTo>
                    <a:pt x="1152" y="350"/>
                    <a:pt x="1174" y="338"/>
                    <a:pt x="1102" y="340"/>
                  </a:cubicBezTo>
                  <a:cubicBezTo>
                    <a:pt x="1083" y="342"/>
                    <a:pt x="1066" y="345"/>
                    <a:pt x="1048" y="349"/>
                  </a:cubicBezTo>
                  <a:cubicBezTo>
                    <a:pt x="1040" y="353"/>
                    <a:pt x="1033" y="353"/>
                    <a:pt x="1024" y="354"/>
                  </a:cubicBezTo>
                  <a:cubicBezTo>
                    <a:pt x="1018" y="362"/>
                    <a:pt x="1010" y="363"/>
                    <a:pt x="1000" y="364"/>
                  </a:cubicBezTo>
                  <a:cubicBezTo>
                    <a:pt x="993" y="369"/>
                    <a:pt x="988" y="377"/>
                    <a:pt x="979" y="378"/>
                  </a:cubicBezTo>
                  <a:cubicBezTo>
                    <a:pt x="973" y="383"/>
                    <a:pt x="975" y="386"/>
                    <a:pt x="967" y="387"/>
                  </a:cubicBezTo>
                  <a:cubicBezTo>
                    <a:pt x="945" y="398"/>
                    <a:pt x="916" y="388"/>
                    <a:pt x="891" y="386"/>
                  </a:cubicBezTo>
                  <a:cubicBezTo>
                    <a:pt x="879" y="381"/>
                    <a:pt x="868" y="374"/>
                    <a:pt x="855" y="372"/>
                  </a:cubicBezTo>
                  <a:cubicBezTo>
                    <a:pt x="683" y="373"/>
                    <a:pt x="509" y="369"/>
                    <a:pt x="337" y="373"/>
                  </a:cubicBezTo>
                  <a:cubicBezTo>
                    <a:pt x="327" y="377"/>
                    <a:pt x="342" y="371"/>
                    <a:pt x="321" y="376"/>
                  </a:cubicBezTo>
                  <a:cubicBezTo>
                    <a:pt x="309" y="378"/>
                    <a:pt x="305" y="391"/>
                    <a:pt x="295" y="395"/>
                  </a:cubicBezTo>
                  <a:cubicBezTo>
                    <a:pt x="281" y="400"/>
                    <a:pt x="258" y="399"/>
                    <a:pt x="246" y="399"/>
                  </a:cubicBezTo>
                  <a:cubicBezTo>
                    <a:pt x="224" y="398"/>
                    <a:pt x="221" y="398"/>
                    <a:pt x="205" y="395"/>
                  </a:cubicBezTo>
                  <a:cubicBezTo>
                    <a:pt x="194" y="390"/>
                    <a:pt x="184" y="377"/>
                    <a:pt x="172" y="375"/>
                  </a:cubicBezTo>
                  <a:cubicBezTo>
                    <a:pt x="134" y="356"/>
                    <a:pt x="75" y="375"/>
                    <a:pt x="31" y="366"/>
                  </a:cubicBezTo>
                  <a:cubicBezTo>
                    <a:pt x="26" y="360"/>
                    <a:pt x="24" y="361"/>
                    <a:pt x="18" y="358"/>
                  </a:cubicBezTo>
                  <a:cubicBezTo>
                    <a:pt x="15" y="352"/>
                    <a:pt x="9" y="345"/>
                    <a:pt x="4" y="339"/>
                  </a:cubicBezTo>
                  <a:cubicBezTo>
                    <a:pt x="1" y="323"/>
                    <a:pt x="1" y="306"/>
                    <a:pt x="0" y="289"/>
                  </a:cubicBez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863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2095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紧急</a:t>
            </a:r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应对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8778875" y="5334012"/>
            <a:ext cx="6350" cy="1588"/>
          </a:xfrm>
          <a:prstGeom prst="rect">
            <a:avLst/>
          </a:pr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8458200" y="5446725"/>
            <a:ext cx="4763" cy="1587"/>
          </a:xfrm>
          <a:prstGeom prst="rect">
            <a:avLst/>
          </a:pr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53" name="Rectangle 40"/>
          <p:cNvSpPr>
            <a:spLocks noChangeArrowheads="1"/>
          </p:cNvSpPr>
          <p:nvPr/>
        </p:nvSpPr>
        <p:spPr bwMode="auto">
          <a:xfrm>
            <a:off x="9085263" y="5541975"/>
            <a:ext cx="4762" cy="3175"/>
          </a:xfrm>
          <a:prstGeom prst="rect">
            <a:avLst/>
          </a:pr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pic>
        <p:nvPicPr>
          <p:cNvPr id="54" name="Picture 100" descr="HVbat_lo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6" t="13297" r="13976" b="13573"/>
          <a:stretch>
            <a:fillRect/>
          </a:stretch>
        </p:blipFill>
        <p:spPr bwMode="auto">
          <a:xfrm>
            <a:off x="2063750" y="2744800"/>
            <a:ext cx="4495800" cy="3276600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101"/>
          <p:cNvSpPr>
            <a:spLocks/>
          </p:cNvSpPr>
          <p:nvPr/>
        </p:nvSpPr>
        <p:spPr bwMode="auto">
          <a:xfrm rot="20481495">
            <a:off x="3490913" y="3949712"/>
            <a:ext cx="1382712" cy="706438"/>
          </a:xfrm>
          <a:custGeom>
            <a:avLst/>
            <a:gdLst>
              <a:gd name="T0" fmla="*/ 517537 w 1058"/>
              <a:gd name="T1" fmla="*/ 92952 h 418"/>
              <a:gd name="T2" fmla="*/ 614248 w 1058"/>
              <a:gd name="T3" fmla="*/ 0 h 418"/>
              <a:gd name="T4" fmla="*/ 772384 w 1058"/>
              <a:gd name="T5" fmla="*/ 15210 h 418"/>
              <a:gd name="T6" fmla="*/ 905689 w 1058"/>
              <a:gd name="T7" fmla="*/ 62532 h 418"/>
              <a:gd name="T8" fmla="*/ 1135706 w 1058"/>
              <a:gd name="T9" fmla="*/ 77742 h 418"/>
              <a:gd name="T10" fmla="*/ 1245486 w 1058"/>
              <a:gd name="T11" fmla="*/ 172384 h 418"/>
              <a:gd name="T12" fmla="*/ 1293842 w 1058"/>
              <a:gd name="T13" fmla="*/ 267026 h 418"/>
              <a:gd name="T14" fmla="*/ 1318673 w 1058"/>
              <a:gd name="T15" fmla="*/ 314348 h 418"/>
              <a:gd name="T16" fmla="*/ 1135706 w 1058"/>
              <a:gd name="T17" fmla="*/ 706437 h 418"/>
              <a:gd name="T18" fmla="*/ 784147 w 1058"/>
              <a:gd name="T19" fmla="*/ 659116 h 418"/>
              <a:gd name="T20" fmla="*/ 529299 w 1058"/>
              <a:gd name="T21" fmla="*/ 564474 h 418"/>
              <a:gd name="T22" fmla="*/ 432588 w 1058"/>
              <a:gd name="T23" fmla="*/ 517152 h 418"/>
              <a:gd name="T24" fmla="*/ 262689 w 1058"/>
              <a:gd name="T25" fmla="*/ 439411 h 418"/>
              <a:gd name="T26" fmla="*/ 226096 w 1058"/>
              <a:gd name="T27" fmla="*/ 407300 h 418"/>
              <a:gd name="T28" fmla="*/ 201264 w 1058"/>
              <a:gd name="T29" fmla="*/ 359979 h 418"/>
              <a:gd name="T30" fmla="*/ 164671 w 1058"/>
              <a:gd name="T31" fmla="*/ 344768 h 418"/>
              <a:gd name="T32" fmla="*/ 56197 w 1058"/>
              <a:gd name="T33" fmla="*/ 267026 h 418"/>
              <a:gd name="T34" fmla="*/ 419518 w 1058"/>
              <a:gd name="T35" fmla="*/ 77742 h 418"/>
              <a:gd name="T36" fmla="*/ 492706 w 1058"/>
              <a:gd name="T37" fmla="*/ 62532 h 418"/>
              <a:gd name="T38" fmla="*/ 541061 w 1058"/>
              <a:gd name="T39" fmla="*/ 47321 h 418"/>
              <a:gd name="T40" fmla="*/ 517537 w 1058"/>
              <a:gd name="T41" fmla="*/ 92952 h 41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58" h="418">
                <a:moveTo>
                  <a:pt x="396" y="55"/>
                </a:moveTo>
                <a:cubicBezTo>
                  <a:pt x="418" y="23"/>
                  <a:pt x="438" y="21"/>
                  <a:pt x="470" y="0"/>
                </a:cubicBezTo>
                <a:cubicBezTo>
                  <a:pt x="510" y="3"/>
                  <a:pt x="551" y="4"/>
                  <a:pt x="591" y="9"/>
                </a:cubicBezTo>
                <a:cubicBezTo>
                  <a:pt x="627" y="13"/>
                  <a:pt x="655" y="34"/>
                  <a:pt x="693" y="37"/>
                </a:cubicBezTo>
                <a:cubicBezTo>
                  <a:pt x="752" y="42"/>
                  <a:pt x="810" y="43"/>
                  <a:pt x="869" y="46"/>
                </a:cubicBezTo>
                <a:cubicBezTo>
                  <a:pt x="903" y="57"/>
                  <a:pt x="930" y="73"/>
                  <a:pt x="953" y="102"/>
                </a:cubicBezTo>
                <a:cubicBezTo>
                  <a:pt x="967" y="120"/>
                  <a:pt x="978" y="139"/>
                  <a:pt x="990" y="158"/>
                </a:cubicBezTo>
                <a:cubicBezTo>
                  <a:pt x="996" y="167"/>
                  <a:pt x="1009" y="186"/>
                  <a:pt x="1009" y="186"/>
                </a:cubicBezTo>
                <a:cubicBezTo>
                  <a:pt x="1058" y="332"/>
                  <a:pt x="989" y="390"/>
                  <a:pt x="869" y="418"/>
                </a:cubicBezTo>
                <a:cubicBezTo>
                  <a:pt x="780" y="413"/>
                  <a:pt x="686" y="418"/>
                  <a:pt x="600" y="390"/>
                </a:cubicBezTo>
                <a:cubicBezTo>
                  <a:pt x="543" y="347"/>
                  <a:pt x="474" y="345"/>
                  <a:pt x="405" y="334"/>
                </a:cubicBezTo>
                <a:cubicBezTo>
                  <a:pt x="341" y="293"/>
                  <a:pt x="420" y="339"/>
                  <a:pt x="331" y="306"/>
                </a:cubicBezTo>
                <a:cubicBezTo>
                  <a:pt x="279" y="287"/>
                  <a:pt x="255" y="271"/>
                  <a:pt x="201" y="260"/>
                </a:cubicBezTo>
                <a:cubicBezTo>
                  <a:pt x="192" y="254"/>
                  <a:pt x="181" y="249"/>
                  <a:pt x="173" y="241"/>
                </a:cubicBezTo>
                <a:cubicBezTo>
                  <a:pt x="165" y="233"/>
                  <a:pt x="163" y="220"/>
                  <a:pt x="154" y="213"/>
                </a:cubicBezTo>
                <a:cubicBezTo>
                  <a:pt x="146" y="207"/>
                  <a:pt x="135" y="209"/>
                  <a:pt x="126" y="204"/>
                </a:cubicBezTo>
                <a:cubicBezTo>
                  <a:pt x="28" y="151"/>
                  <a:pt x="106" y="179"/>
                  <a:pt x="43" y="158"/>
                </a:cubicBezTo>
                <a:cubicBezTo>
                  <a:pt x="0" y="39"/>
                  <a:pt x="295" y="49"/>
                  <a:pt x="321" y="46"/>
                </a:cubicBezTo>
                <a:cubicBezTo>
                  <a:pt x="340" y="44"/>
                  <a:pt x="358" y="41"/>
                  <a:pt x="377" y="37"/>
                </a:cubicBezTo>
                <a:cubicBezTo>
                  <a:pt x="389" y="35"/>
                  <a:pt x="405" y="19"/>
                  <a:pt x="414" y="28"/>
                </a:cubicBezTo>
                <a:cubicBezTo>
                  <a:pt x="422" y="35"/>
                  <a:pt x="402" y="46"/>
                  <a:pt x="396" y="55"/>
                </a:cubicBezTo>
                <a:close/>
              </a:path>
            </a:pathLst>
          </a:custGeom>
          <a:solidFill>
            <a:srgbClr val="00FFFF">
              <a:alpha val="50195"/>
            </a:srgbClr>
          </a:solidFill>
          <a:ln w="12700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>
            <a:outerShdw dist="28398" dir="3806097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56" name="Group 102"/>
          <p:cNvGrpSpPr>
            <a:grpSpLocks/>
          </p:cNvGrpSpPr>
          <p:nvPr/>
        </p:nvGrpSpPr>
        <p:grpSpPr bwMode="auto">
          <a:xfrm>
            <a:off x="3990975" y="4110050"/>
            <a:ext cx="1042988" cy="1042987"/>
            <a:chOff x="1784" y="1950"/>
            <a:chExt cx="1842" cy="1842"/>
          </a:xfrm>
        </p:grpSpPr>
        <p:sp>
          <p:nvSpPr>
            <p:cNvPr id="57" name="Freeform 103"/>
            <p:cNvSpPr>
              <a:spLocks/>
            </p:cNvSpPr>
            <p:nvPr/>
          </p:nvSpPr>
          <p:spPr bwMode="auto">
            <a:xfrm>
              <a:off x="1784" y="1980"/>
              <a:ext cx="1792" cy="1812"/>
            </a:xfrm>
            <a:custGeom>
              <a:avLst/>
              <a:gdLst>
                <a:gd name="T0" fmla="*/ 1792 w 3584"/>
                <a:gd name="T1" fmla="*/ 1812 h 3624"/>
                <a:gd name="T2" fmla="*/ 1458 w 3584"/>
                <a:gd name="T3" fmla="*/ 1421 h 3624"/>
                <a:gd name="T4" fmla="*/ 1447 w 3584"/>
                <a:gd name="T5" fmla="*/ 1335 h 3624"/>
                <a:gd name="T6" fmla="*/ 1468 w 3584"/>
                <a:gd name="T7" fmla="*/ 1169 h 3624"/>
                <a:gd name="T8" fmla="*/ 1462 w 3584"/>
                <a:gd name="T9" fmla="*/ 1069 h 3624"/>
                <a:gd name="T10" fmla="*/ 1415 w 3584"/>
                <a:gd name="T11" fmla="*/ 904 h 3624"/>
                <a:gd name="T12" fmla="*/ 1333 w 3584"/>
                <a:gd name="T13" fmla="*/ 737 h 3624"/>
                <a:gd name="T14" fmla="*/ 1251 w 3584"/>
                <a:gd name="T15" fmla="*/ 623 h 3624"/>
                <a:gd name="T16" fmla="*/ 1163 w 3584"/>
                <a:gd name="T17" fmla="*/ 488 h 3624"/>
                <a:gd name="T18" fmla="*/ 981 w 3584"/>
                <a:gd name="T19" fmla="*/ 267 h 3624"/>
                <a:gd name="T20" fmla="*/ 843 w 3584"/>
                <a:gd name="T21" fmla="*/ 53 h 3624"/>
                <a:gd name="T22" fmla="*/ 647 w 3584"/>
                <a:gd name="T23" fmla="*/ 0 h 3624"/>
                <a:gd name="T24" fmla="*/ 630 w 3584"/>
                <a:gd name="T25" fmla="*/ 68 h 3624"/>
                <a:gd name="T26" fmla="*/ 747 w 3584"/>
                <a:gd name="T27" fmla="*/ 232 h 3624"/>
                <a:gd name="T28" fmla="*/ 690 w 3584"/>
                <a:gd name="T29" fmla="*/ 314 h 3624"/>
                <a:gd name="T30" fmla="*/ 562 w 3584"/>
                <a:gd name="T31" fmla="*/ 132 h 3624"/>
                <a:gd name="T32" fmla="*/ 434 w 3584"/>
                <a:gd name="T33" fmla="*/ 64 h 3624"/>
                <a:gd name="T34" fmla="*/ 260 w 3584"/>
                <a:gd name="T35" fmla="*/ 86 h 3624"/>
                <a:gd name="T36" fmla="*/ 256 w 3584"/>
                <a:gd name="T37" fmla="*/ 147 h 3624"/>
                <a:gd name="T38" fmla="*/ 366 w 3584"/>
                <a:gd name="T39" fmla="*/ 228 h 3624"/>
                <a:gd name="T40" fmla="*/ 487 w 3584"/>
                <a:gd name="T41" fmla="*/ 428 h 3624"/>
                <a:gd name="T42" fmla="*/ 534 w 3584"/>
                <a:gd name="T43" fmla="*/ 730 h 3624"/>
                <a:gd name="T44" fmla="*/ 469 w 3584"/>
                <a:gd name="T45" fmla="*/ 848 h 3624"/>
                <a:gd name="T46" fmla="*/ 324 w 3584"/>
                <a:gd name="T47" fmla="*/ 698 h 3624"/>
                <a:gd name="T48" fmla="*/ 207 w 3584"/>
                <a:gd name="T49" fmla="*/ 592 h 3624"/>
                <a:gd name="T50" fmla="*/ 68 w 3584"/>
                <a:gd name="T51" fmla="*/ 555 h 3624"/>
                <a:gd name="T52" fmla="*/ 0 w 3584"/>
                <a:gd name="T53" fmla="*/ 606 h 3624"/>
                <a:gd name="T54" fmla="*/ 25 w 3584"/>
                <a:gd name="T55" fmla="*/ 712 h 3624"/>
                <a:gd name="T56" fmla="*/ 213 w 3584"/>
                <a:gd name="T57" fmla="*/ 951 h 3624"/>
                <a:gd name="T58" fmla="*/ 295 w 3584"/>
                <a:gd name="T59" fmla="*/ 1143 h 3624"/>
                <a:gd name="T60" fmla="*/ 494 w 3584"/>
                <a:gd name="T61" fmla="*/ 1418 h 3624"/>
                <a:gd name="T62" fmla="*/ 743 w 3584"/>
                <a:gd name="T63" fmla="*/ 1563 h 3624"/>
                <a:gd name="T64" fmla="*/ 928 w 3584"/>
                <a:gd name="T65" fmla="*/ 1812 h 362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84" h="3624">
                  <a:moveTo>
                    <a:pt x="1856" y="3624"/>
                  </a:moveTo>
                  <a:lnTo>
                    <a:pt x="3584" y="3624"/>
                  </a:lnTo>
                  <a:lnTo>
                    <a:pt x="2980" y="2970"/>
                  </a:lnTo>
                  <a:lnTo>
                    <a:pt x="2915" y="2841"/>
                  </a:lnTo>
                  <a:lnTo>
                    <a:pt x="2894" y="2749"/>
                  </a:lnTo>
                  <a:lnTo>
                    <a:pt x="2894" y="2669"/>
                  </a:lnTo>
                  <a:lnTo>
                    <a:pt x="2923" y="2529"/>
                  </a:lnTo>
                  <a:lnTo>
                    <a:pt x="2936" y="2337"/>
                  </a:lnTo>
                  <a:lnTo>
                    <a:pt x="2936" y="2251"/>
                  </a:lnTo>
                  <a:lnTo>
                    <a:pt x="2923" y="2137"/>
                  </a:lnTo>
                  <a:lnTo>
                    <a:pt x="2879" y="1972"/>
                  </a:lnTo>
                  <a:lnTo>
                    <a:pt x="2829" y="1808"/>
                  </a:lnTo>
                  <a:lnTo>
                    <a:pt x="2788" y="1588"/>
                  </a:lnTo>
                  <a:lnTo>
                    <a:pt x="2666" y="1473"/>
                  </a:lnTo>
                  <a:lnTo>
                    <a:pt x="2624" y="1367"/>
                  </a:lnTo>
                  <a:lnTo>
                    <a:pt x="2502" y="1245"/>
                  </a:lnTo>
                  <a:lnTo>
                    <a:pt x="2445" y="1160"/>
                  </a:lnTo>
                  <a:lnTo>
                    <a:pt x="2326" y="975"/>
                  </a:lnTo>
                  <a:lnTo>
                    <a:pt x="2118" y="604"/>
                  </a:lnTo>
                  <a:lnTo>
                    <a:pt x="1962" y="534"/>
                  </a:lnTo>
                  <a:lnTo>
                    <a:pt x="1856" y="264"/>
                  </a:lnTo>
                  <a:lnTo>
                    <a:pt x="1685" y="106"/>
                  </a:lnTo>
                  <a:lnTo>
                    <a:pt x="1514" y="28"/>
                  </a:lnTo>
                  <a:lnTo>
                    <a:pt x="1293" y="0"/>
                  </a:lnTo>
                  <a:lnTo>
                    <a:pt x="1259" y="49"/>
                  </a:lnTo>
                  <a:lnTo>
                    <a:pt x="1259" y="135"/>
                  </a:lnTo>
                  <a:lnTo>
                    <a:pt x="1365" y="249"/>
                  </a:lnTo>
                  <a:lnTo>
                    <a:pt x="1493" y="464"/>
                  </a:lnTo>
                  <a:lnTo>
                    <a:pt x="1592" y="798"/>
                  </a:lnTo>
                  <a:lnTo>
                    <a:pt x="1379" y="627"/>
                  </a:lnTo>
                  <a:lnTo>
                    <a:pt x="1322" y="563"/>
                  </a:lnTo>
                  <a:lnTo>
                    <a:pt x="1124" y="264"/>
                  </a:lnTo>
                  <a:lnTo>
                    <a:pt x="1010" y="199"/>
                  </a:lnTo>
                  <a:lnTo>
                    <a:pt x="867" y="127"/>
                  </a:lnTo>
                  <a:lnTo>
                    <a:pt x="725" y="122"/>
                  </a:lnTo>
                  <a:lnTo>
                    <a:pt x="519" y="171"/>
                  </a:lnTo>
                  <a:lnTo>
                    <a:pt x="497" y="220"/>
                  </a:lnTo>
                  <a:lnTo>
                    <a:pt x="512" y="293"/>
                  </a:lnTo>
                  <a:lnTo>
                    <a:pt x="654" y="371"/>
                  </a:lnTo>
                  <a:lnTo>
                    <a:pt x="732" y="456"/>
                  </a:lnTo>
                  <a:lnTo>
                    <a:pt x="867" y="734"/>
                  </a:lnTo>
                  <a:lnTo>
                    <a:pt x="974" y="855"/>
                  </a:lnTo>
                  <a:lnTo>
                    <a:pt x="1067" y="1211"/>
                  </a:lnTo>
                  <a:lnTo>
                    <a:pt x="1067" y="1460"/>
                  </a:lnTo>
                  <a:lnTo>
                    <a:pt x="974" y="1608"/>
                  </a:lnTo>
                  <a:lnTo>
                    <a:pt x="938" y="1696"/>
                  </a:lnTo>
                  <a:lnTo>
                    <a:pt x="797" y="1603"/>
                  </a:lnTo>
                  <a:lnTo>
                    <a:pt x="647" y="1395"/>
                  </a:lnTo>
                  <a:lnTo>
                    <a:pt x="569" y="1310"/>
                  </a:lnTo>
                  <a:lnTo>
                    <a:pt x="413" y="1183"/>
                  </a:lnTo>
                  <a:lnTo>
                    <a:pt x="227" y="1110"/>
                  </a:lnTo>
                  <a:lnTo>
                    <a:pt x="135" y="1110"/>
                  </a:lnTo>
                  <a:lnTo>
                    <a:pt x="50" y="1146"/>
                  </a:lnTo>
                  <a:lnTo>
                    <a:pt x="0" y="1211"/>
                  </a:lnTo>
                  <a:lnTo>
                    <a:pt x="14" y="1310"/>
                  </a:lnTo>
                  <a:lnTo>
                    <a:pt x="50" y="1424"/>
                  </a:lnTo>
                  <a:lnTo>
                    <a:pt x="234" y="1608"/>
                  </a:lnTo>
                  <a:lnTo>
                    <a:pt x="426" y="1901"/>
                  </a:lnTo>
                  <a:lnTo>
                    <a:pt x="504" y="2114"/>
                  </a:lnTo>
                  <a:lnTo>
                    <a:pt x="590" y="2285"/>
                  </a:lnTo>
                  <a:lnTo>
                    <a:pt x="831" y="2649"/>
                  </a:lnTo>
                  <a:lnTo>
                    <a:pt x="987" y="2835"/>
                  </a:lnTo>
                  <a:lnTo>
                    <a:pt x="1265" y="3006"/>
                  </a:lnTo>
                  <a:lnTo>
                    <a:pt x="1485" y="3126"/>
                  </a:lnTo>
                  <a:lnTo>
                    <a:pt x="1535" y="3190"/>
                  </a:lnTo>
                  <a:lnTo>
                    <a:pt x="1856" y="36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104"/>
            <p:cNvSpPr>
              <a:spLocks/>
            </p:cNvSpPr>
            <p:nvPr/>
          </p:nvSpPr>
          <p:spPr bwMode="auto">
            <a:xfrm>
              <a:off x="1804" y="1951"/>
              <a:ext cx="1792" cy="1812"/>
            </a:xfrm>
            <a:custGeom>
              <a:avLst/>
              <a:gdLst>
                <a:gd name="T0" fmla="*/ 1792 w 3584"/>
                <a:gd name="T1" fmla="*/ 1812 h 3624"/>
                <a:gd name="T2" fmla="*/ 1458 w 3584"/>
                <a:gd name="T3" fmla="*/ 1421 h 3624"/>
                <a:gd name="T4" fmla="*/ 1447 w 3584"/>
                <a:gd name="T5" fmla="*/ 1335 h 3624"/>
                <a:gd name="T6" fmla="*/ 1468 w 3584"/>
                <a:gd name="T7" fmla="*/ 1169 h 3624"/>
                <a:gd name="T8" fmla="*/ 1462 w 3584"/>
                <a:gd name="T9" fmla="*/ 1069 h 3624"/>
                <a:gd name="T10" fmla="*/ 1415 w 3584"/>
                <a:gd name="T11" fmla="*/ 904 h 3624"/>
                <a:gd name="T12" fmla="*/ 1333 w 3584"/>
                <a:gd name="T13" fmla="*/ 737 h 3624"/>
                <a:gd name="T14" fmla="*/ 1251 w 3584"/>
                <a:gd name="T15" fmla="*/ 623 h 3624"/>
                <a:gd name="T16" fmla="*/ 1163 w 3584"/>
                <a:gd name="T17" fmla="*/ 488 h 3624"/>
                <a:gd name="T18" fmla="*/ 981 w 3584"/>
                <a:gd name="T19" fmla="*/ 267 h 3624"/>
                <a:gd name="T20" fmla="*/ 843 w 3584"/>
                <a:gd name="T21" fmla="*/ 53 h 3624"/>
                <a:gd name="T22" fmla="*/ 647 w 3584"/>
                <a:gd name="T23" fmla="*/ 0 h 3624"/>
                <a:gd name="T24" fmla="*/ 630 w 3584"/>
                <a:gd name="T25" fmla="*/ 68 h 3624"/>
                <a:gd name="T26" fmla="*/ 747 w 3584"/>
                <a:gd name="T27" fmla="*/ 232 h 3624"/>
                <a:gd name="T28" fmla="*/ 690 w 3584"/>
                <a:gd name="T29" fmla="*/ 314 h 3624"/>
                <a:gd name="T30" fmla="*/ 562 w 3584"/>
                <a:gd name="T31" fmla="*/ 132 h 3624"/>
                <a:gd name="T32" fmla="*/ 434 w 3584"/>
                <a:gd name="T33" fmla="*/ 64 h 3624"/>
                <a:gd name="T34" fmla="*/ 260 w 3584"/>
                <a:gd name="T35" fmla="*/ 86 h 3624"/>
                <a:gd name="T36" fmla="*/ 256 w 3584"/>
                <a:gd name="T37" fmla="*/ 147 h 3624"/>
                <a:gd name="T38" fmla="*/ 366 w 3584"/>
                <a:gd name="T39" fmla="*/ 228 h 3624"/>
                <a:gd name="T40" fmla="*/ 487 w 3584"/>
                <a:gd name="T41" fmla="*/ 428 h 3624"/>
                <a:gd name="T42" fmla="*/ 534 w 3584"/>
                <a:gd name="T43" fmla="*/ 730 h 3624"/>
                <a:gd name="T44" fmla="*/ 469 w 3584"/>
                <a:gd name="T45" fmla="*/ 848 h 3624"/>
                <a:gd name="T46" fmla="*/ 324 w 3584"/>
                <a:gd name="T47" fmla="*/ 698 h 3624"/>
                <a:gd name="T48" fmla="*/ 207 w 3584"/>
                <a:gd name="T49" fmla="*/ 592 h 3624"/>
                <a:gd name="T50" fmla="*/ 68 w 3584"/>
                <a:gd name="T51" fmla="*/ 555 h 3624"/>
                <a:gd name="T52" fmla="*/ 0 w 3584"/>
                <a:gd name="T53" fmla="*/ 606 h 3624"/>
                <a:gd name="T54" fmla="*/ 25 w 3584"/>
                <a:gd name="T55" fmla="*/ 712 h 3624"/>
                <a:gd name="T56" fmla="*/ 213 w 3584"/>
                <a:gd name="T57" fmla="*/ 951 h 3624"/>
                <a:gd name="T58" fmla="*/ 295 w 3584"/>
                <a:gd name="T59" fmla="*/ 1143 h 3624"/>
                <a:gd name="T60" fmla="*/ 494 w 3584"/>
                <a:gd name="T61" fmla="*/ 1418 h 3624"/>
                <a:gd name="T62" fmla="*/ 743 w 3584"/>
                <a:gd name="T63" fmla="*/ 1563 h 3624"/>
                <a:gd name="T64" fmla="*/ 928 w 3584"/>
                <a:gd name="T65" fmla="*/ 1812 h 362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84" h="3624">
                  <a:moveTo>
                    <a:pt x="1856" y="3624"/>
                  </a:moveTo>
                  <a:lnTo>
                    <a:pt x="3584" y="3624"/>
                  </a:lnTo>
                  <a:lnTo>
                    <a:pt x="2980" y="2970"/>
                  </a:lnTo>
                  <a:lnTo>
                    <a:pt x="2915" y="2841"/>
                  </a:lnTo>
                  <a:lnTo>
                    <a:pt x="2894" y="2749"/>
                  </a:lnTo>
                  <a:lnTo>
                    <a:pt x="2894" y="2669"/>
                  </a:lnTo>
                  <a:lnTo>
                    <a:pt x="2923" y="2529"/>
                  </a:lnTo>
                  <a:lnTo>
                    <a:pt x="2936" y="2337"/>
                  </a:lnTo>
                  <a:lnTo>
                    <a:pt x="2936" y="2251"/>
                  </a:lnTo>
                  <a:lnTo>
                    <a:pt x="2923" y="2137"/>
                  </a:lnTo>
                  <a:lnTo>
                    <a:pt x="2879" y="1972"/>
                  </a:lnTo>
                  <a:lnTo>
                    <a:pt x="2829" y="1808"/>
                  </a:lnTo>
                  <a:lnTo>
                    <a:pt x="2788" y="1588"/>
                  </a:lnTo>
                  <a:lnTo>
                    <a:pt x="2666" y="1473"/>
                  </a:lnTo>
                  <a:lnTo>
                    <a:pt x="2624" y="1367"/>
                  </a:lnTo>
                  <a:lnTo>
                    <a:pt x="2502" y="1245"/>
                  </a:lnTo>
                  <a:lnTo>
                    <a:pt x="2445" y="1160"/>
                  </a:lnTo>
                  <a:lnTo>
                    <a:pt x="2326" y="975"/>
                  </a:lnTo>
                  <a:lnTo>
                    <a:pt x="2118" y="604"/>
                  </a:lnTo>
                  <a:lnTo>
                    <a:pt x="1962" y="534"/>
                  </a:lnTo>
                  <a:lnTo>
                    <a:pt x="1856" y="264"/>
                  </a:lnTo>
                  <a:lnTo>
                    <a:pt x="1685" y="106"/>
                  </a:lnTo>
                  <a:lnTo>
                    <a:pt x="1514" y="28"/>
                  </a:lnTo>
                  <a:lnTo>
                    <a:pt x="1293" y="0"/>
                  </a:lnTo>
                  <a:lnTo>
                    <a:pt x="1259" y="49"/>
                  </a:lnTo>
                  <a:lnTo>
                    <a:pt x="1259" y="135"/>
                  </a:lnTo>
                  <a:lnTo>
                    <a:pt x="1365" y="249"/>
                  </a:lnTo>
                  <a:lnTo>
                    <a:pt x="1493" y="464"/>
                  </a:lnTo>
                  <a:lnTo>
                    <a:pt x="1592" y="798"/>
                  </a:lnTo>
                  <a:lnTo>
                    <a:pt x="1379" y="627"/>
                  </a:lnTo>
                  <a:lnTo>
                    <a:pt x="1322" y="563"/>
                  </a:lnTo>
                  <a:lnTo>
                    <a:pt x="1124" y="264"/>
                  </a:lnTo>
                  <a:lnTo>
                    <a:pt x="1010" y="199"/>
                  </a:lnTo>
                  <a:lnTo>
                    <a:pt x="867" y="127"/>
                  </a:lnTo>
                  <a:lnTo>
                    <a:pt x="725" y="122"/>
                  </a:lnTo>
                  <a:lnTo>
                    <a:pt x="519" y="171"/>
                  </a:lnTo>
                  <a:lnTo>
                    <a:pt x="497" y="220"/>
                  </a:lnTo>
                  <a:lnTo>
                    <a:pt x="512" y="293"/>
                  </a:lnTo>
                  <a:lnTo>
                    <a:pt x="654" y="371"/>
                  </a:lnTo>
                  <a:lnTo>
                    <a:pt x="732" y="456"/>
                  </a:lnTo>
                  <a:lnTo>
                    <a:pt x="867" y="734"/>
                  </a:lnTo>
                  <a:lnTo>
                    <a:pt x="974" y="855"/>
                  </a:lnTo>
                  <a:lnTo>
                    <a:pt x="1067" y="1211"/>
                  </a:lnTo>
                  <a:lnTo>
                    <a:pt x="1067" y="1460"/>
                  </a:lnTo>
                  <a:lnTo>
                    <a:pt x="974" y="1608"/>
                  </a:lnTo>
                  <a:lnTo>
                    <a:pt x="938" y="1696"/>
                  </a:lnTo>
                  <a:lnTo>
                    <a:pt x="797" y="1603"/>
                  </a:lnTo>
                  <a:lnTo>
                    <a:pt x="647" y="1395"/>
                  </a:lnTo>
                  <a:lnTo>
                    <a:pt x="569" y="1310"/>
                  </a:lnTo>
                  <a:lnTo>
                    <a:pt x="413" y="1183"/>
                  </a:lnTo>
                  <a:lnTo>
                    <a:pt x="227" y="1110"/>
                  </a:lnTo>
                  <a:lnTo>
                    <a:pt x="135" y="1110"/>
                  </a:lnTo>
                  <a:lnTo>
                    <a:pt x="50" y="1146"/>
                  </a:lnTo>
                  <a:lnTo>
                    <a:pt x="0" y="1211"/>
                  </a:lnTo>
                  <a:lnTo>
                    <a:pt x="14" y="1310"/>
                  </a:lnTo>
                  <a:lnTo>
                    <a:pt x="50" y="1424"/>
                  </a:lnTo>
                  <a:lnTo>
                    <a:pt x="234" y="1608"/>
                  </a:lnTo>
                  <a:lnTo>
                    <a:pt x="426" y="1901"/>
                  </a:lnTo>
                  <a:lnTo>
                    <a:pt x="504" y="2114"/>
                  </a:lnTo>
                  <a:lnTo>
                    <a:pt x="590" y="2285"/>
                  </a:lnTo>
                  <a:lnTo>
                    <a:pt x="831" y="2649"/>
                  </a:lnTo>
                  <a:lnTo>
                    <a:pt x="987" y="2835"/>
                  </a:lnTo>
                  <a:lnTo>
                    <a:pt x="1265" y="3006"/>
                  </a:lnTo>
                  <a:lnTo>
                    <a:pt x="1485" y="3126"/>
                  </a:lnTo>
                  <a:lnTo>
                    <a:pt x="1535" y="3190"/>
                  </a:lnTo>
                  <a:lnTo>
                    <a:pt x="1856" y="3624"/>
                  </a:lnTo>
                  <a:close/>
                </a:path>
              </a:pathLst>
            </a:custGeom>
            <a:solidFill>
              <a:srgbClr val="F69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105"/>
            <p:cNvSpPr>
              <a:spLocks/>
            </p:cNvSpPr>
            <p:nvPr/>
          </p:nvSpPr>
          <p:spPr bwMode="auto">
            <a:xfrm>
              <a:off x="1821" y="2525"/>
              <a:ext cx="110" cy="135"/>
            </a:xfrm>
            <a:custGeom>
              <a:avLst/>
              <a:gdLst>
                <a:gd name="T0" fmla="*/ 0 w 220"/>
                <a:gd name="T1" fmla="*/ 57 h 270"/>
                <a:gd name="T2" fmla="*/ 18 w 220"/>
                <a:gd name="T3" fmla="*/ 104 h 270"/>
                <a:gd name="T4" fmla="*/ 50 w 220"/>
                <a:gd name="T5" fmla="*/ 135 h 270"/>
                <a:gd name="T6" fmla="*/ 110 w 220"/>
                <a:gd name="T7" fmla="*/ 79 h 270"/>
                <a:gd name="T8" fmla="*/ 100 w 220"/>
                <a:gd name="T9" fmla="*/ 43 h 270"/>
                <a:gd name="T10" fmla="*/ 71 w 220"/>
                <a:gd name="T11" fmla="*/ 0 h 270"/>
                <a:gd name="T12" fmla="*/ 26 w 220"/>
                <a:gd name="T13" fmla="*/ 7 h 270"/>
                <a:gd name="T14" fmla="*/ 0 w 220"/>
                <a:gd name="T15" fmla="*/ 57 h 270"/>
                <a:gd name="T16" fmla="*/ 0 w 220"/>
                <a:gd name="T17" fmla="*/ 57 h 2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0" h="270">
                  <a:moveTo>
                    <a:pt x="0" y="114"/>
                  </a:moveTo>
                  <a:lnTo>
                    <a:pt x="36" y="208"/>
                  </a:lnTo>
                  <a:lnTo>
                    <a:pt x="100" y="270"/>
                  </a:lnTo>
                  <a:lnTo>
                    <a:pt x="220" y="158"/>
                  </a:lnTo>
                  <a:lnTo>
                    <a:pt x="199" y="86"/>
                  </a:lnTo>
                  <a:lnTo>
                    <a:pt x="142" y="0"/>
                  </a:lnTo>
                  <a:lnTo>
                    <a:pt x="51" y="14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9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06"/>
            <p:cNvSpPr>
              <a:spLocks/>
            </p:cNvSpPr>
            <p:nvPr/>
          </p:nvSpPr>
          <p:spPr bwMode="auto">
            <a:xfrm>
              <a:off x="1927" y="1990"/>
              <a:ext cx="1591" cy="1777"/>
            </a:xfrm>
            <a:custGeom>
              <a:avLst/>
              <a:gdLst>
                <a:gd name="T0" fmla="*/ 43 w 3180"/>
                <a:gd name="T1" fmla="*/ 571 h 3554"/>
                <a:gd name="T2" fmla="*/ 47 w 3180"/>
                <a:gd name="T3" fmla="*/ 606 h 3554"/>
                <a:gd name="T4" fmla="*/ 0 w 3180"/>
                <a:gd name="T5" fmla="*/ 655 h 3554"/>
                <a:gd name="T6" fmla="*/ 8 w 3180"/>
                <a:gd name="T7" fmla="*/ 691 h 3554"/>
                <a:gd name="T8" fmla="*/ 71 w 3180"/>
                <a:gd name="T9" fmla="*/ 769 h 3554"/>
                <a:gd name="T10" fmla="*/ 146 w 3180"/>
                <a:gd name="T11" fmla="*/ 887 h 3554"/>
                <a:gd name="T12" fmla="*/ 175 w 3180"/>
                <a:gd name="T13" fmla="*/ 958 h 3554"/>
                <a:gd name="T14" fmla="*/ 267 w 3180"/>
                <a:gd name="T15" fmla="*/ 1030 h 3554"/>
                <a:gd name="T16" fmla="*/ 317 w 3180"/>
                <a:gd name="T17" fmla="*/ 1186 h 3554"/>
                <a:gd name="T18" fmla="*/ 438 w 3180"/>
                <a:gd name="T19" fmla="*/ 1328 h 3554"/>
                <a:gd name="T20" fmla="*/ 659 w 3180"/>
                <a:gd name="T21" fmla="*/ 1407 h 3554"/>
                <a:gd name="T22" fmla="*/ 737 w 3180"/>
                <a:gd name="T23" fmla="*/ 1450 h 3554"/>
                <a:gd name="T24" fmla="*/ 786 w 3180"/>
                <a:gd name="T25" fmla="*/ 1517 h 3554"/>
                <a:gd name="T26" fmla="*/ 901 w 3180"/>
                <a:gd name="T27" fmla="*/ 1777 h 3554"/>
                <a:gd name="T28" fmla="*/ 1591 w 3180"/>
                <a:gd name="T29" fmla="*/ 1777 h 3554"/>
                <a:gd name="T30" fmla="*/ 1306 w 3180"/>
                <a:gd name="T31" fmla="*/ 1450 h 3554"/>
                <a:gd name="T32" fmla="*/ 1114 w 3180"/>
                <a:gd name="T33" fmla="*/ 1211 h 3554"/>
                <a:gd name="T34" fmla="*/ 968 w 3180"/>
                <a:gd name="T35" fmla="*/ 869 h 3554"/>
                <a:gd name="T36" fmla="*/ 919 w 3180"/>
                <a:gd name="T37" fmla="*/ 577 h 3554"/>
                <a:gd name="T38" fmla="*/ 872 w 3180"/>
                <a:gd name="T39" fmla="*/ 510 h 3554"/>
                <a:gd name="T40" fmla="*/ 797 w 3180"/>
                <a:gd name="T41" fmla="*/ 128 h 3554"/>
                <a:gd name="T42" fmla="*/ 683 w 3180"/>
                <a:gd name="T43" fmla="*/ 18 h 3554"/>
                <a:gd name="T44" fmla="*/ 626 w 3180"/>
                <a:gd name="T45" fmla="*/ 0 h 3554"/>
                <a:gd name="T46" fmla="*/ 608 w 3180"/>
                <a:gd name="T47" fmla="*/ 25 h 3554"/>
                <a:gd name="T48" fmla="*/ 647 w 3180"/>
                <a:gd name="T49" fmla="*/ 93 h 3554"/>
                <a:gd name="T50" fmla="*/ 694 w 3180"/>
                <a:gd name="T51" fmla="*/ 165 h 3554"/>
                <a:gd name="T52" fmla="*/ 719 w 3180"/>
                <a:gd name="T53" fmla="*/ 296 h 3554"/>
                <a:gd name="T54" fmla="*/ 704 w 3180"/>
                <a:gd name="T55" fmla="*/ 396 h 3554"/>
                <a:gd name="T56" fmla="*/ 809 w 3180"/>
                <a:gd name="T57" fmla="*/ 549 h 3554"/>
                <a:gd name="T58" fmla="*/ 837 w 3180"/>
                <a:gd name="T59" fmla="*/ 765 h 3554"/>
                <a:gd name="T60" fmla="*/ 747 w 3180"/>
                <a:gd name="T61" fmla="*/ 684 h 3554"/>
                <a:gd name="T62" fmla="*/ 751 w 3180"/>
                <a:gd name="T63" fmla="*/ 556 h 3554"/>
                <a:gd name="T64" fmla="*/ 665 w 3180"/>
                <a:gd name="T65" fmla="*/ 385 h 3554"/>
                <a:gd name="T66" fmla="*/ 555 w 3180"/>
                <a:gd name="T67" fmla="*/ 285 h 3554"/>
                <a:gd name="T68" fmla="*/ 424 w 3180"/>
                <a:gd name="T69" fmla="*/ 110 h 3554"/>
                <a:gd name="T70" fmla="*/ 306 w 3180"/>
                <a:gd name="T71" fmla="*/ 47 h 3554"/>
                <a:gd name="T72" fmla="*/ 257 w 3180"/>
                <a:gd name="T73" fmla="*/ 47 h 3554"/>
                <a:gd name="T74" fmla="*/ 246 w 3180"/>
                <a:gd name="T75" fmla="*/ 68 h 3554"/>
                <a:gd name="T76" fmla="*/ 278 w 3180"/>
                <a:gd name="T77" fmla="*/ 132 h 3554"/>
                <a:gd name="T78" fmla="*/ 314 w 3180"/>
                <a:gd name="T79" fmla="*/ 165 h 3554"/>
                <a:gd name="T80" fmla="*/ 381 w 3180"/>
                <a:gd name="T81" fmla="*/ 310 h 3554"/>
                <a:gd name="T82" fmla="*/ 473 w 3180"/>
                <a:gd name="T83" fmla="*/ 418 h 3554"/>
                <a:gd name="T84" fmla="*/ 488 w 3180"/>
                <a:gd name="T85" fmla="*/ 610 h 3554"/>
                <a:gd name="T86" fmla="*/ 452 w 3180"/>
                <a:gd name="T87" fmla="*/ 765 h 3554"/>
                <a:gd name="T88" fmla="*/ 424 w 3180"/>
                <a:gd name="T89" fmla="*/ 823 h 3554"/>
                <a:gd name="T90" fmla="*/ 410 w 3180"/>
                <a:gd name="T91" fmla="*/ 922 h 3554"/>
                <a:gd name="T92" fmla="*/ 292 w 3180"/>
                <a:gd name="T93" fmla="*/ 851 h 3554"/>
                <a:gd name="T94" fmla="*/ 193 w 3180"/>
                <a:gd name="T95" fmla="*/ 691 h 3554"/>
                <a:gd name="T96" fmla="*/ 132 w 3180"/>
                <a:gd name="T97" fmla="*/ 620 h 3554"/>
                <a:gd name="T98" fmla="*/ 43 w 3180"/>
                <a:gd name="T99" fmla="*/ 571 h 3554"/>
                <a:gd name="T100" fmla="*/ 43 w 3180"/>
                <a:gd name="T101" fmla="*/ 571 h 355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180" h="3554">
                  <a:moveTo>
                    <a:pt x="85" y="1141"/>
                  </a:moveTo>
                  <a:lnTo>
                    <a:pt x="93" y="1211"/>
                  </a:lnTo>
                  <a:lnTo>
                    <a:pt x="0" y="1310"/>
                  </a:lnTo>
                  <a:lnTo>
                    <a:pt x="15" y="1382"/>
                  </a:lnTo>
                  <a:lnTo>
                    <a:pt x="142" y="1538"/>
                  </a:lnTo>
                  <a:lnTo>
                    <a:pt x="292" y="1774"/>
                  </a:lnTo>
                  <a:lnTo>
                    <a:pt x="349" y="1916"/>
                  </a:lnTo>
                  <a:lnTo>
                    <a:pt x="534" y="2059"/>
                  </a:lnTo>
                  <a:lnTo>
                    <a:pt x="633" y="2371"/>
                  </a:lnTo>
                  <a:lnTo>
                    <a:pt x="876" y="2656"/>
                  </a:lnTo>
                  <a:lnTo>
                    <a:pt x="1317" y="2814"/>
                  </a:lnTo>
                  <a:lnTo>
                    <a:pt x="1473" y="2899"/>
                  </a:lnTo>
                  <a:lnTo>
                    <a:pt x="1572" y="3034"/>
                  </a:lnTo>
                  <a:lnTo>
                    <a:pt x="1800" y="3554"/>
                  </a:lnTo>
                  <a:lnTo>
                    <a:pt x="3180" y="3554"/>
                  </a:lnTo>
                  <a:lnTo>
                    <a:pt x="2610" y="2899"/>
                  </a:lnTo>
                  <a:lnTo>
                    <a:pt x="2226" y="2422"/>
                  </a:lnTo>
                  <a:lnTo>
                    <a:pt x="1935" y="1738"/>
                  </a:lnTo>
                  <a:lnTo>
                    <a:pt x="1836" y="1154"/>
                  </a:lnTo>
                  <a:lnTo>
                    <a:pt x="1743" y="1019"/>
                  </a:lnTo>
                  <a:lnTo>
                    <a:pt x="1593" y="256"/>
                  </a:lnTo>
                  <a:lnTo>
                    <a:pt x="1366" y="36"/>
                  </a:lnTo>
                  <a:lnTo>
                    <a:pt x="1252" y="0"/>
                  </a:lnTo>
                  <a:lnTo>
                    <a:pt x="1216" y="49"/>
                  </a:lnTo>
                  <a:lnTo>
                    <a:pt x="1294" y="186"/>
                  </a:lnTo>
                  <a:lnTo>
                    <a:pt x="1387" y="329"/>
                  </a:lnTo>
                  <a:lnTo>
                    <a:pt x="1437" y="591"/>
                  </a:lnTo>
                  <a:lnTo>
                    <a:pt x="1408" y="791"/>
                  </a:lnTo>
                  <a:lnTo>
                    <a:pt x="1616" y="1097"/>
                  </a:lnTo>
                  <a:lnTo>
                    <a:pt x="1673" y="1530"/>
                  </a:lnTo>
                  <a:lnTo>
                    <a:pt x="1494" y="1367"/>
                  </a:lnTo>
                  <a:lnTo>
                    <a:pt x="1501" y="1112"/>
                  </a:lnTo>
                  <a:lnTo>
                    <a:pt x="1330" y="770"/>
                  </a:lnTo>
                  <a:lnTo>
                    <a:pt x="1110" y="570"/>
                  </a:lnTo>
                  <a:lnTo>
                    <a:pt x="847" y="220"/>
                  </a:lnTo>
                  <a:lnTo>
                    <a:pt x="612" y="93"/>
                  </a:lnTo>
                  <a:lnTo>
                    <a:pt x="513" y="93"/>
                  </a:lnTo>
                  <a:lnTo>
                    <a:pt x="492" y="135"/>
                  </a:lnTo>
                  <a:lnTo>
                    <a:pt x="555" y="264"/>
                  </a:lnTo>
                  <a:lnTo>
                    <a:pt x="627" y="329"/>
                  </a:lnTo>
                  <a:lnTo>
                    <a:pt x="762" y="620"/>
                  </a:lnTo>
                  <a:lnTo>
                    <a:pt x="946" y="835"/>
                  </a:lnTo>
                  <a:lnTo>
                    <a:pt x="975" y="1219"/>
                  </a:lnTo>
                  <a:lnTo>
                    <a:pt x="904" y="1530"/>
                  </a:lnTo>
                  <a:lnTo>
                    <a:pt x="847" y="1645"/>
                  </a:lnTo>
                  <a:lnTo>
                    <a:pt x="819" y="1844"/>
                  </a:lnTo>
                  <a:lnTo>
                    <a:pt x="583" y="1702"/>
                  </a:lnTo>
                  <a:lnTo>
                    <a:pt x="385" y="1382"/>
                  </a:lnTo>
                  <a:lnTo>
                    <a:pt x="264" y="1240"/>
                  </a:lnTo>
                  <a:lnTo>
                    <a:pt x="85" y="1141"/>
                  </a:lnTo>
                  <a:close/>
                </a:path>
              </a:pathLst>
            </a:custGeom>
            <a:solidFill>
              <a:srgbClr val="F9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07"/>
            <p:cNvSpPr>
              <a:spLocks/>
            </p:cNvSpPr>
            <p:nvPr/>
          </p:nvSpPr>
          <p:spPr bwMode="auto">
            <a:xfrm>
              <a:off x="2703" y="2208"/>
              <a:ext cx="527" cy="1239"/>
            </a:xfrm>
            <a:custGeom>
              <a:avLst/>
              <a:gdLst>
                <a:gd name="T0" fmla="*/ 50 w 1053"/>
                <a:gd name="T1" fmla="*/ 36 h 2478"/>
                <a:gd name="T2" fmla="*/ 103 w 1053"/>
                <a:gd name="T3" fmla="*/ 178 h 2478"/>
                <a:gd name="T4" fmla="*/ 203 w 1053"/>
                <a:gd name="T5" fmla="*/ 268 h 2478"/>
                <a:gd name="T6" fmla="*/ 143 w 1053"/>
                <a:gd name="T7" fmla="*/ 86 h 2478"/>
                <a:gd name="T8" fmla="*/ 242 w 1053"/>
                <a:gd name="T9" fmla="*/ 256 h 2478"/>
                <a:gd name="T10" fmla="*/ 264 w 1053"/>
                <a:gd name="T11" fmla="*/ 317 h 2478"/>
                <a:gd name="T12" fmla="*/ 299 w 1053"/>
                <a:gd name="T13" fmla="*/ 456 h 2478"/>
                <a:gd name="T14" fmla="*/ 352 w 1053"/>
                <a:gd name="T15" fmla="*/ 602 h 2478"/>
                <a:gd name="T16" fmla="*/ 360 w 1053"/>
                <a:gd name="T17" fmla="*/ 403 h 2478"/>
                <a:gd name="T18" fmla="*/ 395 w 1053"/>
                <a:gd name="T19" fmla="*/ 470 h 2478"/>
                <a:gd name="T20" fmla="*/ 413 w 1053"/>
                <a:gd name="T21" fmla="*/ 613 h 2478"/>
                <a:gd name="T22" fmla="*/ 491 w 1053"/>
                <a:gd name="T23" fmla="*/ 737 h 2478"/>
                <a:gd name="T24" fmla="*/ 491 w 1053"/>
                <a:gd name="T25" fmla="*/ 912 h 2478"/>
                <a:gd name="T26" fmla="*/ 480 w 1053"/>
                <a:gd name="T27" fmla="*/ 1068 h 2478"/>
                <a:gd name="T28" fmla="*/ 527 w 1053"/>
                <a:gd name="T29" fmla="*/ 1239 h 2478"/>
                <a:gd name="T30" fmla="*/ 388 w 1053"/>
                <a:gd name="T31" fmla="*/ 1011 h 2478"/>
                <a:gd name="T32" fmla="*/ 278 w 1053"/>
                <a:gd name="T33" fmla="*/ 709 h 2478"/>
                <a:gd name="T34" fmla="*/ 235 w 1053"/>
                <a:gd name="T35" fmla="*/ 456 h 2478"/>
                <a:gd name="T36" fmla="*/ 168 w 1053"/>
                <a:gd name="T37" fmla="*/ 335 h 2478"/>
                <a:gd name="T38" fmla="*/ 107 w 1053"/>
                <a:gd name="T39" fmla="*/ 249 h 2478"/>
                <a:gd name="T40" fmla="*/ 57 w 1053"/>
                <a:gd name="T41" fmla="*/ 171 h 2478"/>
                <a:gd name="T42" fmla="*/ 0 w 1053"/>
                <a:gd name="T43" fmla="*/ 0 h 2478"/>
                <a:gd name="T44" fmla="*/ 50 w 1053"/>
                <a:gd name="T45" fmla="*/ 36 h 2478"/>
                <a:gd name="T46" fmla="*/ 50 w 1053"/>
                <a:gd name="T47" fmla="*/ 36 h 247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53" h="2478">
                  <a:moveTo>
                    <a:pt x="99" y="71"/>
                  </a:moveTo>
                  <a:lnTo>
                    <a:pt x="205" y="356"/>
                  </a:lnTo>
                  <a:lnTo>
                    <a:pt x="405" y="535"/>
                  </a:lnTo>
                  <a:lnTo>
                    <a:pt x="285" y="171"/>
                  </a:lnTo>
                  <a:lnTo>
                    <a:pt x="483" y="512"/>
                  </a:lnTo>
                  <a:lnTo>
                    <a:pt x="527" y="633"/>
                  </a:lnTo>
                  <a:lnTo>
                    <a:pt x="597" y="911"/>
                  </a:lnTo>
                  <a:lnTo>
                    <a:pt x="703" y="1204"/>
                  </a:lnTo>
                  <a:lnTo>
                    <a:pt x="719" y="805"/>
                  </a:lnTo>
                  <a:lnTo>
                    <a:pt x="789" y="940"/>
                  </a:lnTo>
                  <a:lnTo>
                    <a:pt x="825" y="1225"/>
                  </a:lnTo>
                  <a:lnTo>
                    <a:pt x="981" y="1474"/>
                  </a:lnTo>
                  <a:lnTo>
                    <a:pt x="981" y="1824"/>
                  </a:lnTo>
                  <a:lnTo>
                    <a:pt x="960" y="2136"/>
                  </a:lnTo>
                  <a:lnTo>
                    <a:pt x="1053" y="2478"/>
                  </a:lnTo>
                  <a:lnTo>
                    <a:pt x="776" y="2021"/>
                  </a:lnTo>
                  <a:lnTo>
                    <a:pt x="555" y="1417"/>
                  </a:lnTo>
                  <a:lnTo>
                    <a:pt x="469" y="911"/>
                  </a:lnTo>
                  <a:lnTo>
                    <a:pt x="335" y="670"/>
                  </a:lnTo>
                  <a:lnTo>
                    <a:pt x="213" y="498"/>
                  </a:lnTo>
                  <a:lnTo>
                    <a:pt x="114" y="342"/>
                  </a:lnTo>
                  <a:lnTo>
                    <a:pt x="0" y="0"/>
                  </a:lnTo>
                  <a:lnTo>
                    <a:pt x="99" y="71"/>
                  </a:lnTo>
                  <a:close/>
                </a:path>
              </a:pathLst>
            </a:custGeom>
            <a:solidFill>
              <a:srgbClr val="F9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08"/>
            <p:cNvSpPr>
              <a:spLocks/>
            </p:cNvSpPr>
            <p:nvPr/>
          </p:nvSpPr>
          <p:spPr bwMode="auto">
            <a:xfrm>
              <a:off x="1804" y="2574"/>
              <a:ext cx="696" cy="905"/>
            </a:xfrm>
            <a:custGeom>
              <a:avLst/>
              <a:gdLst>
                <a:gd name="T0" fmla="*/ 0 w 1394"/>
                <a:gd name="T1" fmla="*/ 0 h 1810"/>
                <a:gd name="T2" fmla="*/ 46 w 1394"/>
                <a:gd name="T3" fmla="*/ 86 h 1810"/>
                <a:gd name="T4" fmla="*/ 85 w 1394"/>
                <a:gd name="T5" fmla="*/ 100 h 1810"/>
                <a:gd name="T6" fmla="*/ 103 w 1394"/>
                <a:gd name="T7" fmla="*/ 86 h 1810"/>
                <a:gd name="T8" fmla="*/ 138 w 1394"/>
                <a:gd name="T9" fmla="*/ 161 h 1810"/>
                <a:gd name="T10" fmla="*/ 245 w 1394"/>
                <a:gd name="T11" fmla="*/ 321 h 1810"/>
                <a:gd name="T12" fmla="*/ 295 w 1394"/>
                <a:gd name="T13" fmla="*/ 418 h 1810"/>
                <a:gd name="T14" fmla="*/ 372 w 1394"/>
                <a:gd name="T15" fmla="*/ 485 h 1810"/>
                <a:gd name="T16" fmla="*/ 454 w 1394"/>
                <a:gd name="T17" fmla="*/ 702 h 1810"/>
                <a:gd name="T18" fmla="*/ 536 w 1394"/>
                <a:gd name="T19" fmla="*/ 791 h 1810"/>
                <a:gd name="T20" fmla="*/ 696 w 1394"/>
                <a:gd name="T21" fmla="*/ 905 h 1810"/>
                <a:gd name="T22" fmla="*/ 600 w 1394"/>
                <a:gd name="T23" fmla="*/ 863 h 1810"/>
                <a:gd name="T24" fmla="*/ 500 w 1394"/>
                <a:gd name="T25" fmla="*/ 791 h 1810"/>
                <a:gd name="T26" fmla="*/ 411 w 1394"/>
                <a:gd name="T27" fmla="*/ 698 h 1810"/>
                <a:gd name="T28" fmla="*/ 295 w 1394"/>
                <a:gd name="T29" fmla="*/ 517 h 1810"/>
                <a:gd name="T30" fmla="*/ 259 w 1394"/>
                <a:gd name="T31" fmla="*/ 449 h 1810"/>
                <a:gd name="T32" fmla="*/ 209 w 1394"/>
                <a:gd name="T33" fmla="*/ 318 h 1810"/>
                <a:gd name="T34" fmla="*/ 156 w 1394"/>
                <a:gd name="T35" fmla="*/ 236 h 1810"/>
                <a:gd name="T36" fmla="*/ 96 w 1394"/>
                <a:gd name="T37" fmla="*/ 157 h 1810"/>
                <a:gd name="T38" fmla="*/ 31 w 1394"/>
                <a:gd name="T39" fmla="*/ 94 h 1810"/>
                <a:gd name="T40" fmla="*/ 7 w 1394"/>
                <a:gd name="T41" fmla="*/ 40 h 1810"/>
                <a:gd name="T42" fmla="*/ 0 w 1394"/>
                <a:gd name="T43" fmla="*/ 0 h 1810"/>
                <a:gd name="T44" fmla="*/ 0 w 1394"/>
                <a:gd name="T45" fmla="*/ 0 h 181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94" h="1810">
                  <a:moveTo>
                    <a:pt x="0" y="0"/>
                  </a:moveTo>
                  <a:lnTo>
                    <a:pt x="92" y="171"/>
                  </a:lnTo>
                  <a:lnTo>
                    <a:pt x="170" y="200"/>
                  </a:lnTo>
                  <a:lnTo>
                    <a:pt x="206" y="171"/>
                  </a:lnTo>
                  <a:lnTo>
                    <a:pt x="276" y="322"/>
                  </a:lnTo>
                  <a:lnTo>
                    <a:pt x="491" y="641"/>
                  </a:lnTo>
                  <a:lnTo>
                    <a:pt x="590" y="835"/>
                  </a:lnTo>
                  <a:lnTo>
                    <a:pt x="746" y="970"/>
                  </a:lnTo>
                  <a:lnTo>
                    <a:pt x="909" y="1404"/>
                  </a:lnTo>
                  <a:lnTo>
                    <a:pt x="1073" y="1582"/>
                  </a:lnTo>
                  <a:lnTo>
                    <a:pt x="1394" y="1810"/>
                  </a:lnTo>
                  <a:lnTo>
                    <a:pt x="1202" y="1725"/>
                  </a:lnTo>
                  <a:lnTo>
                    <a:pt x="1002" y="1582"/>
                  </a:lnTo>
                  <a:lnTo>
                    <a:pt x="824" y="1396"/>
                  </a:lnTo>
                  <a:lnTo>
                    <a:pt x="590" y="1033"/>
                  </a:lnTo>
                  <a:lnTo>
                    <a:pt x="519" y="898"/>
                  </a:lnTo>
                  <a:lnTo>
                    <a:pt x="419" y="635"/>
                  </a:lnTo>
                  <a:lnTo>
                    <a:pt x="312" y="472"/>
                  </a:lnTo>
                  <a:lnTo>
                    <a:pt x="192" y="314"/>
                  </a:lnTo>
                  <a:lnTo>
                    <a:pt x="63" y="187"/>
                  </a:lnTo>
                  <a:lnTo>
                    <a:pt x="14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6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09"/>
            <p:cNvSpPr>
              <a:spLocks/>
            </p:cNvSpPr>
            <p:nvPr/>
          </p:nvSpPr>
          <p:spPr bwMode="auto">
            <a:xfrm>
              <a:off x="2049" y="2023"/>
              <a:ext cx="334" cy="847"/>
            </a:xfrm>
            <a:custGeom>
              <a:avLst/>
              <a:gdLst>
                <a:gd name="T0" fmla="*/ 92 w 667"/>
                <a:gd name="T1" fmla="*/ 0 h 1695"/>
                <a:gd name="T2" fmla="*/ 96 w 667"/>
                <a:gd name="T3" fmla="*/ 35 h 1695"/>
                <a:gd name="T4" fmla="*/ 131 w 667"/>
                <a:gd name="T5" fmla="*/ 96 h 1695"/>
                <a:gd name="T6" fmla="*/ 170 w 667"/>
                <a:gd name="T7" fmla="*/ 139 h 1695"/>
                <a:gd name="T8" fmla="*/ 209 w 667"/>
                <a:gd name="T9" fmla="*/ 249 h 1695"/>
                <a:gd name="T10" fmla="*/ 281 w 667"/>
                <a:gd name="T11" fmla="*/ 342 h 1695"/>
                <a:gd name="T12" fmla="*/ 327 w 667"/>
                <a:gd name="T13" fmla="*/ 406 h 1695"/>
                <a:gd name="T14" fmla="*/ 334 w 667"/>
                <a:gd name="T15" fmla="*/ 591 h 1695"/>
                <a:gd name="T16" fmla="*/ 320 w 667"/>
                <a:gd name="T17" fmla="*/ 687 h 1695"/>
                <a:gd name="T18" fmla="*/ 270 w 667"/>
                <a:gd name="T19" fmla="*/ 762 h 1695"/>
                <a:gd name="T20" fmla="*/ 256 w 667"/>
                <a:gd name="T21" fmla="*/ 847 h 1695"/>
                <a:gd name="T22" fmla="*/ 164 w 667"/>
                <a:gd name="T23" fmla="*/ 751 h 1695"/>
                <a:gd name="T24" fmla="*/ 235 w 667"/>
                <a:gd name="T25" fmla="*/ 769 h 1695"/>
                <a:gd name="T26" fmla="*/ 266 w 667"/>
                <a:gd name="T27" fmla="*/ 687 h 1695"/>
                <a:gd name="T28" fmla="*/ 288 w 667"/>
                <a:gd name="T29" fmla="*/ 602 h 1695"/>
                <a:gd name="T30" fmla="*/ 284 w 667"/>
                <a:gd name="T31" fmla="*/ 488 h 1695"/>
                <a:gd name="T32" fmla="*/ 245 w 667"/>
                <a:gd name="T33" fmla="*/ 349 h 1695"/>
                <a:gd name="T34" fmla="*/ 174 w 667"/>
                <a:gd name="T35" fmla="*/ 253 h 1695"/>
                <a:gd name="T36" fmla="*/ 113 w 667"/>
                <a:gd name="T37" fmla="*/ 125 h 1695"/>
                <a:gd name="T38" fmla="*/ 0 w 667"/>
                <a:gd name="T39" fmla="*/ 64 h 1695"/>
                <a:gd name="T40" fmla="*/ 3 w 667"/>
                <a:gd name="T41" fmla="*/ 28 h 1695"/>
                <a:gd name="T42" fmla="*/ 39 w 667"/>
                <a:gd name="T43" fmla="*/ 10 h 1695"/>
                <a:gd name="T44" fmla="*/ 92 w 667"/>
                <a:gd name="T45" fmla="*/ 0 h 1695"/>
                <a:gd name="T46" fmla="*/ 92 w 667"/>
                <a:gd name="T47" fmla="*/ 0 h 169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67" h="1695">
                  <a:moveTo>
                    <a:pt x="184" y="0"/>
                  </a:moveTo>
                  <a:lnTo>
                    <a:pt x="192" y="71"/>
                  </a:lnTo>
                  <a:lnTo>
                    <a:pt x="262" y="192"/>
                  </a:lnTo>
                  <a:lnTo>
                    <a:pt x="340" y="278"/>
                  </a:lnTo>
                  <a:lnTo>
                    <a:pt x="418" y="499"/>
                  </a:lnTo>
                  <a:lnTo>
                    <a:pt x="561" y="685"/>
                  </a:lnTo>
                  <a:lnTo>
                    <a:pt x="654" y="812"/>
                  </a:lnTo>
                  <a:lnTo>
                    <a:pt x="667" y="1183"/>
                  </a:lnTo>
                  <a:lnTo>
                    <a:pt x="639" y="1375"/>
                  </a:lnTo>
                  <a:lnTo>
                    <a:pt x="540" y="1525"/>
                  </a:lnTo>
                  <a:lnTo>
                    <a:pt x="511" y="1695"/>
                  </a:lnTo>
                  <a:lnTo>
                    <a:pt x="327" y="1503"/>
                  </a:lnTo>
                  <a:lnTo>
                    <a:pt x="469" y="1539"/>
                  </a:lnTo>
                  <a:lnTo>
                    <a:pt x="532" y="1375"/>
                  </a:lnTo>
                  <a:lnTo>
                    <a:pt x="576" y="1204"/>
                  </a:lnTo>
                  <a:lnTo>
                    <a:pt x="568" y="976"/>
                  </a:lnTo>
                  <a:lnTo>
                    <a:pt x="490" y="698"/>
                  </a:lnTo>
                  <a:lnTo>
                    <a:pt x="348" y="506"/>
                  </a:lnTo>
                  <a:lnTo>
                    <a:pt x="226" y="250"/>
                  </a:lnTo>
                  <a:lnTo>
                    <a:pt x="0" y="128"/>
                  </a:lnTo>
                  <a:lnTo>
                    <a:pt x="6" y="57"/>
                  </a:lnTo>
                  <a:lnTo>
                    <a:pt x="78" y="2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C46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10"/>
            <p:cNvSpPr>
              <a:spLocks/>
            </p:cNvSpPr>
            <p:nvPr/>
          </p:nvSpPr>
          <p:spPr bwMode="auto">
            <a:xfrm>
              <a:off x="2436" y="1955"/>
              <a:ext cx="185" cy="402"/>
            </a:xfrm>
            <a:custGeom>
              <a:avLst/>
              <a:gdLst>
                <a:gd name="T0" fmla="*/ 89 w 370"/>
                <a:gd name="T1" fmla="*/ 10 h 805"/>
                <a:gd name="T2" fmla="*/ 65 w 370"/>
                <a:gd name="T3" fmla="*/ 32 h 805"/>
                <a:gd name="T4" fmla="*/ 100 w 370"/>
                <a:gd name="T5" fmla="*/ 114 h 805"/>
                <a:gd name="T6" fmla="*/ 153 w 370"/>
                <a:gd name="T7" fmla="*/ 185 h 805"/>
                <a:gd name="T8" fmla="*/ 164 w 370"/>
                <a:gd name="T9" fmla="*/ 256 h 805"/>
                <a:gd name="T10" fmla="*/ 185 w 370"/>
                <a:gd name="T11" fmla="*/ 310 h 805"/>
                <a:gd name="T12" fmla="*/ 171 w 370"/>
                <a:gd name="T13" fmla="*/ 402 h 805"/>
                <a:gd name="T14" fmla="*/ 139 w 370"/>
                <a:gd name="T15" fmla="*/ 310 h 805"/>
                <a:gd name="T16" fmla="*/ 118 w 370"/>
                <a:gd name="T17" fmla="*/ 217 h 805"/>
                <a:gd name="T18" fmla="*/ 36 w 370"/>
                <a:gd name="T19" fmla="*/ 96 h 805"/>
                <a:gd name="T20" fmla="*/ 0 w 370"/>
                <a:gd name="T21" fmla="*/ 60 h 805"/>
                <a:gd name="T22" fmla="*/ 0 w 370"/>
                <a:gd name="T23" fmla="*/ 21 h 805"/>
                <a:gd name="T24" fmla="*/ 26 w 370"/>
                <a:gd name="T25" fmla="*/ 0 h 805"/>
                <a:gd name="T26" fmla="*/ 89 w 370"/>
                <a:gd name="T27" fmla="*/ 10 h 805"/>
                <a:gd name="T28" fmla="*/ 89 w 370"/>
                <a:gd name="T29" fmla="*/ 10 h 80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70" h="805">
                  <a:moveTo>
                    <a:pt x="178" y="21"/>
                  </a:moveTo>
                  <a:lnTo>
                    <a:pt x="129" y="65"/>
                  </a:lnTo>
                  <a:lnTo>
                    <a:pt x="199" y="229"/>
                  </a:lnTo>
                  <a:lnTo>
                    <a:pt x="306" y="371"/>
                  </a:lnTo>
                  <a:lnTo>
                    <a:pt x="327" y="512"/>
                  </a:lnTo>
                  <a:lnTo>
                    <a:pt x="370" y="620"/>
                  </a:lnTo>
                  <a:lnTo>
                    <a:pt x="342" y="805"/>
                  </a:lnTo>
                  <a:lnTo>
                    <a:pt x="277" y="620"/>
                  </a:lnTo>
                  <a:lnTo>
                    <a:pt x="235" y="434"/>
                  </a:lnTo>
                  <a:lnTo>
                    <a:pt x="72" y="192"/>
                  </a:lnTo>
                  <a:lnTo>
                    <a:pt x="0" y="120"/>
                  </a:lnTo>
                  <a:lnTo>
                    <a:pt x="0" y="42"/>
                  </a:lnTo>
                  <a:lnTo>
                    <a:pt x="51" y="0"/>
                  </a:lnTo>
                  <a:lnTo>
                    <a:pt x="178" y="21"/>
                  </a:lnTo>
                  <a:close/>
                </a:path>
              </a:pathLst>
            </a:custGeom>
            <a:solidFill>
              <a:srgbClr val="C46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11"/>
            <p:cNvSpPr>
              <a:spLocks/>
            </p:cNvSpPr>
            <p:nvPr/>
          </p:nvSpPr>
          <p:spPr bwMode="auto">
            <a:xfrm>
              <a:off x="3119" y="2639"/>
              <a:ext cx="487" cy="1128"/>
            </a:xfrm>
            <a:custGeom>
              <a:avLst/>
              <a:gdLst>
                <a:gd name="T0" fmla="*/ 21 w 973"/>
                <a:gd name="T1" fmla="*/ 174 h 2257"/>
                <a:gd name="T2" fmla="*/ 42 w 973"/>
                <a:gd name="T3" fmla="*/ 124 h 2257"/>
                <a:gd name="T4" fmla="*/ 74 w 973"/>
                <a:gd name="T5" fmla="*/ 192 h 2257"/>
                <a:gd name="T6" fmla="*/ 103 w 973"/>
                <a:gd name="T7" fmla="*/ 355 h 2257"/>
                <a:gd name="T8" fmla="*/ 117 w 973"/>
                <a:gd name="T9" fmla="*/ 505 h 2257"/>
                <a:gd name="T10" fmla="*/ 107 w 973"/>
                <a:gd name="T11" fmla="*/ 701 h 2257"/>
                <a:gd name="T12" fmla="*/ 146 w 973"/>
                <a:gd name="T13" fmla="*/ 804 h 2257"/>
                <a:gd name="T14" fmla="*/ 434 w 973"/>
                <a:gd name="T15" fmla="*/ 1124 h 2257"/>
                <a:gd name="T16" fmla="*/ 487 w 973"/>
                <a:gd name="T17" fmla="*/ 1128 h 2257"/>
                <a:gd name="T18" fmla="*/ 252 w 973"/>
                <a:gd name="T19" fmla="*/ 883 h 2257"/>
                <a:gd name="T20" fmla="*/ 164 w 973"/>
                <a:gd name="T21" fmla="*/ 779 h 2257"/>
                <a:gd name="T22" fmla="*/ 135 w 973"/>
                <a:gd name="T23" fmla="*/ 690 h 2257"/>
                <a:gd name="T24" fmla="*/ 138 w 973"/>
                <a:gd name="T25" fmla="*/ 626 h 2257"/>
                <a:gd name="T26" fmla="*/ 152 w 973"/>
                <a:gd name="T27" fmla="*/ 502 h 2257"/>
                <a:gd name="T28" fmla="*/ 156 w 973"/>
                <a:gd name="T29" fmla="*/ 434 h 2257"/>
                <a:gd name="T30" fmla="*/ 146 w 973"/>
                <a:gd name="T31" fmla="*/ 348 h 2257"/>
                <a:gd name="T32" fmla="*/ 103 w 973"/>
                <a:gd name="T33" fmla="*/ 220 h 2257"/>
                <a:gd name="T34" fmla="*/ 88 w 973"/>
                <a:gd name="T35" fmla="*/ 131 h 2257"/>
                <a:gd name="T36" fmla="*/ 53 w 973"/>
                <a:gd name="T37" fmla="*/ 89 h 2257"/>
                <a:gd name="T38" fmla="*/ 0 w 973"/>
                <a:gd name="T39" fmla="*/ 0 h 2257"/>
                <a:gd name="T40" fmla="*/ 13 w 973"/>
                <a:gd name="T41" fmla="*/ 124 h 2257"/>
                <a:gd name="T42" fmla="*/ 21 w 973"/>
                <a:gd name="T43" fmla="*/ 174 h 2257"/>
                <a:gd name="T44" fmla="*/ 21 w 973"/>
                <a:gd name="T45" fmla="*/ 174 h 22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73" h="2257">
                  <a:moveTo>
                    <a:pt x="41" y="348"/>
                  </a:moveTo>
                  <a:lnTo>
                    <a:pt x="83" y="249"/>
                  </a:lnTo>
                  <a:lnTo>
                    <a:pt x="148" y="384"/>
                  </a:lnTo>
                  <a:lnTo>
                    <a:pt x="205" y="711"/>
                  </a:lnTo>
                  <a:lnTo>
                    <a:pt x="233" y="1011"/>
                  </a:lnTo>
                  <a:lnTo>
                    <a:pt x="213" y="1403"/>
                  </a:lnTo>
                  <a:lnTo>
                    <a:pt x="291" y="1608"/>
                  </a:lnTo>
                  <a:lnTo>
                    <a:pt x="867" y="2249"/>
                  </a:lnTo>
                  <a:lnTo>
                    <a:pt x="973" y="2257"/>
                  </a:lnTo>
                  <a:lnTo>
                    <a:pt x="503" y="1766"/>
                  </a:lnTo>
                  <a:lnTo>
                    <a:pt x="327" y="1559"/>
                  </a:lnTo>
                  <a:lnTo>
                    <a:pt x="270" y="1380"/>
                  </a:lnTo>
                  <a:lnTo>
                    <a:pt x="275" y="1253"/>
                  </a:lnTo>
                  <a:lnTo>
                    <a:pt x="304" y="1004"/>
                  </a:lnTo>
                  <a:lnTo>
                    <a:pt x="311" y="869"/>
                  </a:lnTo>
                  <a:lnTo>
                    <a:pt x="291" y="697"/>
                  </a:lnTo>
                  <a:lnTo>
                    <a:pt x="205" y="441"/>
                  </a:lnTo>
                  <a:lnTo>
                    <a:pt x="176" y="262"/>
                  </a:lnTo>
                  <a:lnTo>
                    <a:pt x="106" y="178"/>
                  </a:lnTo>
                  <a:lnTo>
                    <a:pt x="0" y="0"/>
                  </a:lnTo>
                  <a:lnTo>
                    <a:pt x="26" y="249"/>
                  </a:lnTo>
                  <a:lnTo>
                    <a:pt x="41" y="348"/>
                  </a:lnTo>
                  <a:close/>
                </a:path>
              </a:pathLst>
            </a:custGeom>
            <a:solidFill>
              <a:srgbClr val="C46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12"/>
            <p:cNvSpPr>
              <a:spLocks/>
            </p:cNvSpPr>
            <p:nvPr/>
          </p:nvSpPr>
          <p:spPr bwMode="auto">
            <a:xfrm>
              <a:off x="2976" y="2530"/>
              <a:ext cx="70" cy="217"/>
            </a:xfrm>
            <a:custGeom>
              <a:avLst/>
              <a:gdLst>
                <a:gd name="T0" fmla="*/ 0 w 140"/>
                <a:gd name="T1" fmla="*/ 0 h 433"/>
                <a:gd name="T2" fmla="*/ 53 w 140"/>
                <a:gd name="T3" fmla="*/ 71 h 433"/>
                <a:gd name="T4" fmla="*/ 70 w 140"/>
                <a:gd name="T5" fmla="*/ 217 h 433"/>
                <a:gd name="T6" fmla="*/ 14 w 140"/>
                <a:gd name="T7" fmla="*/ 43 h 433"/>
                <a:gd name="T8" fmla="*/ 0 w 140"/>
                <a:gd name="T9" fmla="*/ 0 h 433"/>
                <a:gd name="T10" fmla="*/ 0 w 140"/>
                <a:gd name="T11" fmla="*/ 0 h 4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0" h="433">
                  <a:moveTo>
                    <a:pt x="0" y="0"/>
                  </a:moveTo>
                  <a:lnTo>
                    <a:pt x="106" y="141"/>
                  </a:lnTo>
                  <a:lnTo>
                    <a:pt x="140" y="433"/>
                  </a:lnTo>
                  <a:lnTo>
                    <a:pt x="28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6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13"/>
            <p:cNvSpPr>
              <a:spLocks/>
            </p:cNvSpPr>
            <p:nvPr/>
          </p:nvSpPr>
          <p:spPr bwMode="auto">
            <a:xfrm>
              <a:off x="2857" y="2548"/>
              <a:ext cx="206" cy="658"/>
            </a:xfrm>
            <a:custGeom>
              <a:avLst/>
              <a:gdLst>
                <a:gd name="T0" fmla="*/ 25 w 412"/>
                <a:gd name="T1" fmla="*/ 63 h 1316"/>
                <a:gd name="T2" fmla="*/ 50 w 412"/>
                <a:gd name="T3" fmla="*/ 209 h 1316"/>
                <a:gd name="T4" fmla="*/ 112 w 412"/>
                <a:gd name="T5" fmla="*/ 448 h 1316"/>
                <a:gd name="T6" fmla="*/ 206 w 412"/>
                <a:gd name="T7" fmla="*/ 658 h 1316"/>
                <a:gd name="T8" fmla="*/ 95 w 412"/>
                <a:gd name="T9" fmla="*/ 340 h 1316"/>
                <a:gd name="T10" fmla="*/ 71 w 412"/>
                <a:gd name="T11" fmla="*/ 157 h 1316"/>
                <a:gd name="T12" fmla="*/ 29 w 412"/>
                <a:gd name="T13" fmla="*/ 46 h 1316"/>
                <a:gd name="T14" fmla="*/ 0 w 412"/>
                <a:gd name="T15" fmla="*/ 0 h 1316"/>
                <a:gd name="T16" fmla="*/ 25 w 412"/>
                <a:gd name="T17" fmla="*/ 63 h 1316"/>
                <a:gd name="T18" fmla="*/ 25 w 412"/>
                <a:gd name="T19" fmla="*/ 63 h 13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2" h="1316">
                  <a:moveTo>
                    <a:pt x="49" y="125"/>
                  </a:moveTo>
                  <a:lnTo>
                    <a:pt x="99" y="418"/>
                  </a:lnTo>
                  <a:lnTo>
                    <a:pt x="224" y="896"/>
                  </a:lnTo>
                  <a:lnTo>
                    <a:pt x="412" y="1316"/>
                  </a:lnTo>
                  <a:lnTo>
                    <a:pt x="190" y="679"/>
                  </a:lnTo>
                  <a:lnTo>
                    <a:pt x="141" y="314"/>
                  </a:lnTo>
                  <a:lnTo>
                    <a:pt x="57" y="91"/>
                  </a:lnTo>
                  <a:lnTo>
                    <a:pt x="0" y="0"/>
                  </a:lnTo>
                  <a:lnTo>
                    <a:pt x="49" y="125"/>
                  </a:lnTo>
                  <a:close/>
                </a:path>
              </a:pathLst>
            </a:custGeom>
            <a:solidFill>
              <a:srgbClr val="C46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14"/>
            <p:cNvSpPr>
              <a:spLocks/>
            </p:cNvSpPr>
            <p:nvPr/>
          </p:nvSpPr>
          <p:spPr bwMode="auto">
            <a:xfrm>
              <a:off x="2679" y="2482"/>
              <a:ext cx="63" cy="231"/>
            </a:xfrm>
            <a:custGeom>
              <a:avLst/>
              <a:gdLst>
                <a:gd name="T0" fmla="*/ 0 w 126"/>
                <a:gd name="T1" fmla="*/ 0 h 462"/>
                <a:gd name="T2" fmla="*/ 18 w 126"/>
                <a:gd name="T3" fmla="*/ 91 h 462"/>
                <a:gd name="T4" fmla="*/ 4 w 126"/>
                <a:gd name="T5" fmla="*/ 175 h 462"/>
                <a:gd name="T6" fmla="*/ 63 w 126"/>
                <a:gd name="T7" fmla="*/ 231 h 462"/>
                <a:gd name="T8" fmla="*/ 42 w 126"/>
                <a:gd name="T9" fmla="*/ 119 h 462"/>
                <a:gd name="T10" fmla="*/ 38 w 126"/>
                <a:gd name="T11" fmla="*/ 73 h 462"/>
                <a:gd name="T12" fmla="*/ 0 w 126"/>
                <a:gd name="T13" fmla="*/ 0 h 462"/>
                <a:gd name="T14" fmla="*/ 0 w 126"/>
                <a:gd name="T15" fmla="*/ 0 h 4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6" h="462">
                  <a:moveTo>
                    <a:pt x="0" y="0"/>
                  </a:moveTo>
                  <a:lnTo>
                    <a:pt x="35" y="182"/>
                  </a:lnTo>
                  <a:lnTo>
                    <a:pt x="8" y="350"/>
                  </a:lnTo>
                  <a:lnTo>
                    <a:pt x="126" y="462"/>
                  </a:lnTo>
                  <a:lnTo>
                    <a:pt x="84" y="238"/>
                  </a:lnTo>
                  <a:lnTo>
                    <a:pt x="76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6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115"/>
            <p:cNvSpPr>
              <a:spLocks/>
            </p:cNvSpPr>
            <p:nvPr/>
          </p:nvSpPr>
          <p:spPr bwMode="auto">
            <a:xfrm>
              <a:off x="2536" y="3419"/>
              <a:ext cx="147" cy="207"/>
            </a:xfrm>
            <a:custGeom>
              <a:avLst/>
              <a:gdLst>
                <a:gd name="T0" fmla="*/ 0 w 295"/>
                <a:gd name="T1" fmla="*/ 0 h 412"/>
                <a:gd name="T2" fmla="*/ 73 w 295"/>
                <a:gd name="T3" fmla="*/ 31 h 412"/>
                <a:gd name="T4" fmla="*/ 105 w 295"/>
                <a:gd name="T5" fmla="*/ 77 h 412"/>
                <a:gd name="T6" fmla="*/ 147 w 295"/>
                <a:gd name="T7" fmla="*/ 207 h 412"/>
                <a:gd name="T8" fmla="*/ 98 w 295"/>
                <a:gd name="T9" fmla="*/ 105 h 412"/>
                <a:gd name="T10" fmla="*/ 46 w 295"/>
                <a:gd name="T11" fmla="*/ 70 h 412"/>
                <a:gd name="T12" fmla="*/ 0 w 295"/>
                <a:gd name="T13" fmla="*/ 0 h 412"/>
                <a:gd name="T14" fmla="*/ 0 w 295"/>
                <a:gd name="T15" fmla="*/ 0 h 4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5" h="412">
                  <a:moveTo>
                    <a:pt x="0" y="0"/>
                  </a:moveTo>
                  <a:lnTo>
                    <a:pt x="147" y="62"/>
                  </a:lnTo>
                  <a:lnTo>
                    <a:pt x="211" y="154"/>
                  </a:lnTo>
                  <a:lnTo>
                    <a:pt x="295" y="412"/>
                  </a:lnTo>
                  <a:lnTo>
                    <a:pt x="196" y="209"/>
                  </a:lnTo>
                  <a:lnTo>
                    <a:pt x="92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6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116"/>
            <p:cNvSpPr>
              <a:spLocks/>
            </p:cNvSpPr>
            <p:nvPr/>
          </p:nvSpPr>
          <p:spPr bwMode="auto">
            <a:xfrm>
              <a:off x="1907" y="2528"/>
              <a:ext cx="53" cy="90"/>
            </a:xfrm>
            <a:custGeom>
              <a:avLst/>
              <a:gdLst>
                <a:gd name="T0" fmla="*/ 28 w 104"/>
                <a:gd name="T1" fmla="*/ 90 h 181"/>
                <a:gd name="T2" fmla="*/ 53 w 104"/>
                <a:gd name="T3" fmla="*/ 69 h 181"/>
                <a:gd name="T4" fmla="*/ 53 w 104"/>
                <a:gd name="T5" fmla="*/ 45 h 181"/>
                <a:gd name="T6" fmla="*/ 0 w 104"/>
                <a:gd name="T7" fmla="*/ 0 h 181"/>
                <a:gd name="T8" fmla="*/ 36 w 104"/>
                <a:gd name="T9" fmla="*/ 55 h 181"/>
                <a:gd name="T10" fmla="*/ 36 w 104"/>
                <a:gd name="T11" fmla="*/ 73 h 181"/>
                <a:gd name="T12" fmla="*/ 28 w 104"/>
                <a:gd name="T13" fmla="*/ 90 h 181"/>
                <a:gd name="T14" fmla="*/ 28 w 104"/>
                <a:gd name="T15" fmla="*/ 90 h 1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" h="181">
                  <a:moveTo>
                    <a:pt x="55" y="181"/>
                  </a:moveTo>
                  <a:lnTo>
                    <a:pt x="104" y="139"/>
                  </a:lnTo>
                  <a:lnTo>
                    <a:pt x="104" y="91"/>
                  </a:lnTo>
                  <a:lnTo>
                    <a:pt x="0" y="0"/>
                  </a:lnTo>
                  <a:lnTo>
                    <a:pt x="70" y="110"/>
                  </a:lnTo>
                  <a:lnTo>
                    <a:pt x="70" y="147"/>
                  </a:lnTo>
                  <a:lnTo>
                    <a:pt x="55" y="181"/>
                  </a:lnTo>
                  <a:close/>
                </a:path>
              </a:pathLst>
            </a:custGeom>
            <a:solidFill>
              <a:srgbClr val="C46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117"/>
            <p:cNvSpPr>
              <a:spLocks/>
            </p:cNvSpPr>
            <p:nvPr/>
          </p:nvSpPr>
          <p:spPr bwMode="auto">
            <a:xfrm>
              <a:off x="1981" y="2604"/>
              <a:ext cx="210" cy="359"/>
            </a:xfrm>
            <a:custGeom>
              <a:avLst/>
              <a:gdLst>
                <a:gd name="T0" fmla="*/ 0 w 418"/>
                <a:gd name="T1" fmla="*/ 45 h 719"/>
                <a:gd name="T2" fmla="*/ 25 w 418"/>
                <a:gd name="T3" fmla="*/ 113 h 719"/>
                <a:gd name="T4" fmla="*/ 82 w 418"/>
                <a:gd name="T5" fmla="*/ 178 h 719"/>
                <a:gd name="T6" fmla="*/ 150 w 418"/>
                <a:gd name="T7" fmla="*/ 302 h 719"/>
                <a:gd name="T8" fmla="*/ 210 w 418"/>
                <a:gd name="T9" fmla="*/ 359 h 719"/>
                <a:gd name="T10" fmla="*/ 146 w 418"/>
                <a:gd name="T11" fmla="*/ 245 h 719"/>
                <a:gd name="T12" fmla="*/ 89 w 418"/>
                <a:gd name="T13" fmla="*/ 84 h 719"/>
                <a:gd name="T14" fmla="*/ 42 w 418"/>
                <a:gd name="T15" fmla="*/ 21 h 719"/>
                <a:gd name="T16" fmla="*/ 3 w 418"/>
                <a:gd name="T17" fmla="*/ 0 h 719"/>
                <a:gd name="T18" fmla="*/ 0 w 418"/>
                <a:gd name="T19" fmla="*/ 45 h 719"/>
                <a:gd name="T20" fmla="*/ 0 w 418"/>
                <a:gd name="T21" fmla="*/ 45 h 7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8" h="719">
                  <a:moveTo>
                    <a:pt x="0" y="91"/>
                  </a:moveTo>
                  <a:lnTo>
                    <a:pt x="49" y="226"/>
                  </a:lnTo>
                  <a:lnTo>
                    <a:pt x="163" y="356"/>
                  </a:lnTo>
                  <a:lnTo>
                    <a:pt x="298" y="605"/>
                  </a:lnTo>
                  <a:lnTo>
                    <a:pt x="418" y="719"/>
                  </a:lnTo>
                  <a:lnTo>
                    <a:pt x="291" y="491"/>
                  </a:lnTo>
                  <a:lnTo>
                    <a:pt x="177" y="169"/>
                  </a:lnTo>
                  <a:lnTo>
                    <a:pt x="84" y="42"/>
                  </a:lnTo>
                  <a:lnTo>
                    <a:pt x="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CDB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118"/>
            <p:cNvSpPr>
              <a:spLocks/>
            </p:cNvSpPr>
            <p:nvPr/>
          </p:nvSpPr>
          <p:spPr bwMode="auto">
            <a:xfrm>
              <a:off x="2544" y="2450"/>
              <a:ext cx="79" cy="161"/>
            </a:xfrm>
            <a:custGeom>
              <a:avLst/>
              <a:gdLst>
                <a:gd name="T0" fmla="*/ 25 w 158"/>
                <a:gd name="T1" fmla="*/ 70 h 323"/>
                <a:gd name="T2" fmla="*/ 63 w 158"/>
                <a:gd name="T3" fmla="*/ 161 h 323"/>
                <a:gd name="T4" fmla="*/ 79 w 158"/>
                <a:gd name="T5" fmla="*/ 91 h 323"/>
                <a:gd name="T6" fmla="*/ 50 w 158"/>
                <a:gd name="T7" fmla="*/ 37 h 323"/>
                <a:gd name="T8" fmla="*/ 0 w 158"/>
                <a:gd name="T9" fmla="*/ 0 h 323"/>
                <a:gd name="T10" fmla="*/ 9 w 158"/>
                <a:gd name="T11" fmla="*/ 45 h 323"/>
                <a:gd name="T12" fmla="*/ 25 w 158"/>
                <a:gd name="T13" fmla="*/ 70 h 323"/>
                <a:gd name="T14" fmla="*/ 25 w 158"/>
                <a:gd name="T15" fmla="*/ 70 h 3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8" h="323">
                  <a:moveTo>
                    <a:pt x="50" y="141"/>
                  </a:moveTo>
                  <a:lnTo>
                    <a:pt x="126" y="323"/>
                  </a:lnTo>
                  <a:lnTo>
                    <a:pt x="158" y="183"/>
                  </a:lnTo>
                  <a:lnTo>
                    <a:pt x="99" y="74"/>
                  </a:lnTo>
                  <a:lnTo>
                    <a:pt x="0" y="0"/>
                  </a:lnTo>
                  <a:lnTo>
                    <a:pt x="18" y="91"/>
                  </a:lnTo>
                  <a:lnTo>
                    <a:pt x="50" y="141"/>
                  </a:lnTo>
                  <a:close/>
                </a:path>
              </a:pathLst>
            </a:custGeom>
            <a:solidFill>
              <a:srgbClr val="FCDB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119"/>
            <p:cNvSpPr>
              <a:spLocks/>
            </p:cNvSpPr>
            <p:nvPr/>
          </p:nvSpPr>
          <p:spPr bwMode="auto">
            <a:xfrm>
              <a:off x="2781" y="2553"/>
              <a:ext cx="37" cy="58"/>
            </a:xfrm>
            <a:custGeom>
              <a:avLst/>
              <a:gdLst>
                <a:gd name="T0" fmla="*/ 0 w 74"/>
                <a:gd name="T1" fmla="*/ 0 h 116"/>
                <a:gd name="T2" fmla="*/ 9 w 74"/>
                <a:gd name="T3" fmla="*/ 55 h 116"/>
                <a:gd name="T4" fmla="*/ 37 w 74"/>
                <a:gd name="T5" fmla="*/ 58 h 116"/>
                <a:gd name="T6" fmla="*/ 33 w 74"/>
                <a:gd name="T7" fmla="*/ 25 h 116"/>
                <a:gd name="T8" fmla="*/ 0 w 74"/>
                <a:gd name="T9" fmla="*/ 0 h 116"/>
                <a:gd name="T10" fmla="*/ 0 w 74"/>
                <a:gd name="T11" fmla="*/ 0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4" h="116">
                  <a:moveTo>
                    <a:pt x="0" y="0"/>
                  </a:moveTo>
                  <a:lnTo>
                    <a:pt x="17" y="109"/>
                  </a:lnTo>
                  <a:lnTo>
                    <a:pt x="74" y="116"/>
                  </a:lnTo>
                  <a:lnTo>
                    <a:pt x="6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B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120"/>
            <p:cNvSpPr>
              <a:spLocks/>
            </p:cNvSpPr>
            <p:nvPr/>
          </p:nvSpPr>
          <p:spPr bwMode="auto">
            <a:xfrm>
              <a:off x="2635" y="2092"/>
              <a:ext cx="146" cy="311"/>
            </a:xfrm>
            <a:custGeom>
              <a:avLst/>
              <a:gdLst>
                <a:gd name="T0" fmla="*/ 0 w 291"/>
                <a:gd name="T1" fmla="*/ 0 h 622"/>
                <a:gd name="T2" fmla="*/ 25 w 291"/>
                <a:gd name="T3" fmla="*/ 187 h 622"/>
                <a:gd name="T4" fmla="*/ 146 w 291"/>
                <a:gd name="T5" fmla="*/ 311 h 622"/>
                <a:gd name="T6" fmla="*/ 84 w 291"/>
                <a:gd name="T7" fmla="*/ 113 h 622"/>
                <a:gd name="T8" fmla="*/ 71 w 291"/>
                <a:gd name="T9" fmla="*/ 46 h 622"/>
                <a:gd name="T10" fmla="*/ 42 w 291"/>
                <a:gd name="T11" fmla="*/ 8 h 622"/>
                <a:gd name="T12" fmla="*/ 0 w 291"/>
                <a:gd name="T13" fmla="*/ 0 h 622"/>
                <a:gd name="T14" fmla="*/ 0 w 291"/>
                <a:gd name="T15" fmla="*/ 0 h 6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1" h="622">
                  <a:moveTo>
                    <a:pt x="0" y="0"/>
                  </a:moveTo>
                  <a:lnTo>
                    <a:pt x="49" y="373"/>
                  </a:lnTo>
                  <a:lnTo>
                    <a:pt x="291" y="622"/>
                  </a:lnTo>
                  <a:lnTo>
                    <a:pt x="167" y="225"/>
                  </a:lnTo>
                  <a:lnTo>
                    <a:pt x="141" y="92"/>
                  </a:lnTo>
                  <a:lnTo>
                    <a:pt x="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B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121"/>
            <p:cNvSpPr>
              <a:spLocks/>
            </p:cNvSpPr>
            <p:nvPr/>
          </p:nvSpPr>
          <p:spPr bwMode="auto">
            <a:xfrm>
              <a:off x="2258" y="2075"/>
              <a:ext cx="274" cy="275"/>
            </a:xfrm>
            <a:custGeom>
              <a:avLst/>
              <a:gdLst>
                <a:gd name="T0" fmla="*/ 274 w 548"/>
                <a:gd name="T1" fmla="*/ 275 h 550"/>
                <a:gd name="T2" fmla="*/ 158 w 548"/>
                <a:gd name="T3" fmla="*/ 221 h 550"/>
                <a:gd name="T4" fmla="*/ 54 w 548"/>
                <a:gd name="T5" fmla="*/ 63 h 550"/>
                <a:gd name="T6" fmla="*/ 0 w 548"/>
                <a:gd name="T7" fmla="*/ 0 h 550"/>
                <a:gd name="T8" fmla="*/ 100 w 548"/>
                <a:gd name="T9" fmla="*/ 54 h 550"/>
                <a:gd name="T10" fmla="*/ 199 w 548"/>
                <a:gd name="T11" fmla="*/ 208 h 550"/>
                <a:gd name="T12" fmla="*/ 274 w 548"/>
                <a:gd name="T13" fmla="*/ 275 h 550"/>
                <a:gd name="T14" fmla="*/ 274 w 548"/>
                <a:gd name="T15" fmla="*/ 275 h 5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8" h="550">
                  <a:moveTo>
                    <a:pt x="548" y="550"/>
                  </a:moveTo>
                  <a:lnTo>
                    <a:pt x="316" y="441"/>
                  </a:lnTo>
                  <a:lnTo>
                    <a:pt x="108" y="126"/>
                  </a:lnTo>
                  <a:lnTo>
                    <a:pt x="0" y="0"/>
                  </a:lnTo>
                  <a:lnTo>
                    <a:pt x="200" y="108"/>
                  </a:lnTo>
                  <a:lnTo>
                    <a:pt x="397" y="416"/>
                  </a:lnTo>
                  <a:lnTo>
                    <a:pt x="548" y="550"/>
                  </a:lnTo>
                  <a:close/>
                </a:path>
              </a:pathLst>
            </a:custGeom>
            <a:solidFill>
              <a:srgbClr val="FCDB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122"/>
            <p:cNvSpPr>
              <a:spLocks/>
            </p:cNvSpPr>
            <p:nvPr/>
          </p:nvSpPr>
          <p:spPr bwMode="auto">
            <a:xfrm>
              <a:off x="1855" y="2531"/>
              <a:ext cx="78" cy="86"/>
            </a:xfrm>
            <a:custGeom>
              <a:avLst/>
              <a:gdLst>
                <a:gd name="T0" fmla="*/ 0 w 156"/>
                <a:gd name="T1" fmla="*/ 12 h 171"/>
                <a:gd name="T2" fmla="*/ 60 w 156"/>
                <a:gd name="T3" fmla="*/ 86 h 171"/>
                <a:gd name="T4" fmla="*/ 78 w 156"/>
                <a:gd name="T5" fmla="*/ 72 h 171"/>
                <a:gd name="T6" fmla="*/ 15 w 156"/>
                <a:gd name="T7" fmla="*/ 0 h 171"/>
                <a:gd name="T8" fmla="*/ 0 w 156"/>
                <a:gd name="T9" fmla="*/ 12 h 171"/>
                <a:gd name="T10" fmla="*/ 0 w 156"/>
                <a:gd name="T11" fmla="*/ 12 h 1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6" h="171">
                  <a:moveTo>
                    <a:pt x="0" y="23"/>
                  </a:moveTo>
                  <a:lnTo>
                    <a:pt x="120" y="171"/>
                  </a:lnTo>
                  <a:lnTo>
                    <a:pt x="156" y="144"/>
                  </a:lnTo>
                  <a:lnTo>
                    <a:pt x="29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CDB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123"/>
            <p:cNvSpPr>
              <a:spLocks/>
            </p:cNvSpPr>
            <p:nvPr/>
          </p:nvSpPr>
          <p:spPr bwMode="auto">
            <a:xfrm>
              <a:off x="1795" y="2496"/>
              <a:ext cx="957" cy="1277"/>
            </a:xfrm>
            <a:custGeom>
              <a:avLst/>
              <a:gdLst>
                <a:gd name="T0" fmla="*/ 891 w 1915"/>
                <a:gd name="T1" fmla="*/ 1277 h 2554"/>
                <a:gd name="T2" fmla="*/ 744 w 1915"/>
                <a:gd name="T3" fmla="*/ 1032 h 2554"/>
                <a:gd name="T4" fmla="*/ 706 w 1915"/>
                <a:gd name="T5" fmla="*/ 997 h 2554"/>
                <a:gd name="T6" fmla="*/ 657 w 1915"/>
                <a:gd name="T7" fmla="*/ 976 h 2554"/>
                <a:gd name="T8" fmla="*/ 552 w 1915"/>
                <a:gd name="T9" fmla="*/ 913 h 2554"/>
                <a:gd name="T10" fmla="*/ 479 w 1915"/>
                <a:gd name="T11" fmla="*/ 857 h 2554"/>
                <a:gd name="T12" fmla="*/ 423 w 1915"/>
                <a:gd name="T13" fmla="*/ 801 h 2554"/>
                <a:gd name="T14" fmla="*/ 258 w 1915"/>
                <a:gd name="T15" fmla="*/ 532 h 2554"/>
                <a:gd name="T16" fmla="*/ 206 w 1915"/>
                <a:gd name="T17" fmla="*/ 403 h 2554"/>
                <a:gd name="T18" fmla="*/ 133 w 1915"/>
                <a:gd name="T19" fmla="*/ 284 h 2554"/>
                <a:gd name="T20" fmla="*/ 18 w 1915"/>
                <a:gd name="T21" fmla="*/ 157 h 2554"/>
                <a:gd name="T22" fmla="*/ 0 w 1915"/>
                <a:gd name="T23" fmla="*/ 98 h 2554"/>
                <a:gd name="T24" fmla="*/ 10 w 1915"/>
                <a:gd name="T25" fmla="*/ 45 h 2554"/>
                <a:gd name="T26" fmla="*/ 45 w 1915"/>
                <a:gd name="T27" fmla="*/ 11 h 2554"/>
                <a:gd name="T28" fmla="*/ 108 w 1915"/>
                <a:gd name="T29" fmla="*/ 0 h 2554"/>
                <a:gd name="T30" fmla="*/ 181 w 1915"/>
                <a:gd name="T31" fmla="*/ 18 h 2554"/>
                <a:gd name="T32" fmla="*/ 252 w 1915"/>
                <a:gd name="T33" fmla="*/ 63 h 2554"/>
                <a:gd name="T34" fmla="*/ 311 w 1915"/>
                <a:gd name="T35" fmla="*/ 122 h 2554"/>
                <a:gd name="T36" fmla="*/ 231 w 1915"/>
                <a:gd name="T37" fmla="*/ 63 h 2554"/>
                <a:gd name="T38" fmla="*/ 161 w 1915"/>
                <a:gd name="T39" fmla="*/ 28 h 2554"/>
                <a:gd name="T40" fmla="*/ 112 w 1915"/>
                <a:gd name="T41" fmla="*/ 14 h 2554"/>
                <a:gd name="T42" fmla="*/ 77 w 1915"/>
                <a:gd name="T43" fmla="*/ 18 h 2554"/>
                <a:gd name="T44" fmla="*/ 35 w 1915"/>
                <a:gd name="T45" fmla="*/ 35 h 2554"/>
                <a:gd name="T46" fmla="*/ 14 w 1915"/>
                <a:gd name="T47" fmla="*/ 63 h 2554"/>
                <a:gd name="T48" fmla="*/ 10 w 1915"/>
                <a:gd name="T49" fmla="*/ 101 h 2554"/>
                <a:gd name="T50" fmla="*/ 31 w 1915"/>
                <a:gd name="T51" fmla="*/ 154 h 2554"/>
                <a:gd name="T52" fmla="*/ 84 w 1915"/>
                <a:gd name="T53" fmla="*/ 213 h 2554"/>
                <a:gd name="T54" fmla="*/ 94 w 1915"/>
                <a:gd name="T55" fmla="*/ 174 h 2554"/>
                <a:gd name="T56" fmla="*/ 116 w 1915"/>
                <a:gd name="T57" fmla="*/ 147 h 2554"/>
                <a:gd name="T58" fmla="*/ 104 w 1915"/>
                <a:gd name="T59" fmla="*/ 199 h 2554"/>
                <a:gd name="T60" fmla="*/ 104 w 1915"/>
                <a:gd name="T61" fmla="*/ 230 h 2554"/>
                <a:gd name="T62" fmla="*/ 129 w 1915"/>
                <a:gd name="T63" fmla="*/ 259 h 2554"/>
                <a:gd name="T64" fmla="*/ 168 w 1915"/>
                <a:gd name="T65" fmla="*/ 311 h 2554"/>
                <a:gd name="T66" fmla="*/ 220 w 1915"/>
                <a:gd name="T67" fmla="*/ 385 h 2554"/>
                <a:gd name="T68" fmla="*/ 248 w 1915"/>
                <a:gd name="T69" fmla="*/ 448 h 2554"/>
                <a:gd name="T70" fmla="*/ 276 w 1915"/>
                <a:gd name="T71" fmla="*/ 536 h 2554"/>
                <a:gd name="T72" fmla="*/ 332 w 1915"/>
                <a:gd name="T73" fmla="*/ 626 h 2554"/>
                <a:gd name="T74" fmla="*/ 427 w 1915"/>
                <a:gd name="T75" fmla="*/ 770 h 2554"/>
                <a:gd name="T76" fmla="*/ 513 w 1915"/>
                <a:gd name="T77" fmla="*/ 864 h 2554"/>
                <a:gd name="T78" fmla="*/ 615 w 1915"/>
                <a:gd name="T79" fmla="*/ 934 h 2554"/>
                <a:gd name="T80" fmla="*/ 730 w 1915"/>
                <a:gd name="T81" fmla="*/ 990 h 2554"/>
                <a:gd name="T82" fmla="*/ 765 w 1915"/>
                <a:gd name="T83" fmla="*/ 1015 h 2554"/>
                <a:gd name="T84" fmla="*/ 793 w 1915"/>
                <a:gd name="T85" fmla="*/ 1046 h 2554"/>
                <a:gd name="T86" fmla="*/ 817 w 1915"/>
                <a:gd name="T87" fmla="*/ 1081 h 2554"/>
                <a:gd name="T88" fmla="*/ 957 w 1915"/>
                <a:gd name="T89" fmla="*/ 1277 h 2554"/>
                <a:gd name="T90" fmla="*/ 891 w 1915"/>
                <a:gd name="T91" fmla="*/ 1277 h 2554"/>
                <a:gd name="T92" fmla="*/ 891 w 1915"/>
                <a:gd name="T93" fmla="*/ 1277 h 25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915" h="2554">
                  <a:moveTo>
                    <a:pt x="1782" y="2554"/>
                  </a:moveTo>
                  <a:lnTo>
                    <a:pt x="1489" y="2063"/>
                  </a:lnTo>
                  <a:lnTo>
                    <a:pt x="1413" y="1993"/>
                  </a:lnTo>
                  <a:lnTo>
                    <a:pt x="1314" y="1951"/>
                  </a:lnTo>
                  <a:lnTo>
                    <a:pt x="1105" y="1826"/>
                  </a:lnTo>
                  <a:lnTo>
                    <a:pt x="958" y="1714"/>
                  </a:lnTo>
                  <a:lnTo>
                    <a:pt x="846" y="1601"/>
                  </a:lnTo>
                  <a:lnTo>
                    <a:pt x="517" y="1063"/>
                  </a:lnTo>
                  <a:lnTo>
                    <a:pt x="413" y="805"/>
                  </a:lnTo>
                  <a:lnTo>
                    <a:pt x="266" y="567"/>
                  </a:lnTo>
                  <a:lnTo>
                    <a:pt x="36" y="314"/>
                  </a:lnTo>
                  <a:lnTo>
                    <a:pt x="0" y="196"/>
                  </a:lnTo>
                  <a:lnTo>
                    <a:pt x="21" y="90"/>
                  </a:lnTo>
                  <a:lnTo>
                    <a:pt x="91" y="21"/>
                  </a:lnTo>
                  <a:lnTo>
                    <a:pt x="217" y="0"/>
                  </a:lnTo>
                  <a:lnTo>
                    <a:pt x="363" y="35"/>
                  </a:lnTo>
                  <a:lnTo>
                    <a:pt x="504" y="126"/>
                  </a:lnTo>
                  <a:lnTo>
                    <a:pt x="622" y="244"/>
                  </a:lnTo>
                  <a:lnTo>
                    <a:pt x="462" y="126"/>
                  </a:lnTo>
                  <a:lnTo>
                    <a:pt x="322" y="55"/>
                  </a:lnTo>
                  <a:lnTo>
                    <a:pt x="225" y="27"/>
                  </a:lnTo>
                  <a:lnTo>
                    <a:pt x="154" y="35"/>
                  </a:lnTo>
                  <a:lnTo>
                    <a:pt x="71" y="69"/>
                  </a:lnTo>
                  <a:lnTo>
                    <a:pt x="29" y="126"/>
                  </a:lnTo>
                  <a:lnTo>
                    <a:pt x="21" y="202"/>
                  </a:lnTo>
                  <a:lnTo>
                    <a:pt x="63" y="308"/>
                  </a:lnTo>
                  <a:lnTo>
                    <a:pt x="168" y="426"/>
                  </a:lnTo>
                  <a:lnTo>
                    <a:pt x="188" y="348"/>
                  </a:lnTo>
                  <a:lnTo>
                    <a:pt x="232" y="293"/>
                  </a:lnTo>
                  <a:lnTo>
                    <a:pt x="209" y="398"/>
                  </a:lnTo>
                  <a:lnTo>
                    <a:pt x="209" y="460"/>
                  </a:lnTo>
                  <a:lnTo>
                    <a:pt x="259" y="518"/>
                  </a:lnTo>
                  <a:lnTo>
                    <a:pt x="337" y="622"/>
                  </a:lnTo>
                  <a:lnTo>
                    <a:pt x="441" y="769"/>
                  </a:lnTo>
                  <a:lnTo>
                    <a:pt x="496" y="896"/>
                  </a:lnTo>
                  <a:lnTo>
                    <a:pt x="553" y="1071"/>
                  </a:lnTo>
                  <a:lnTo>
                    <a:pt x="664" y="1251"/>
                  </a:lnTo>
                  <a:lnTo>
                    <a:pt x="854" y="1539"/>
                  </a:lnTo>
                  <a:lnTo>
                    <a:pt x="1027" y="1727"/>
                  </a:lnTo>
                  <a:lnTo>
                    <a:pt x="1230" y="1868"/>
                  </a:lnTo>
                  <a:lnTo>
                    <a:pt x="1460" y="1980"/>
                  </a:lnTo>
                  <a:lnTo>
                    <a:pt x="1531" y="2029"/>
                  </a:lnTo>
                  <a:lnTo>
                    <a:pt x="1586" y="2092"/>
                  </a:lnTo>
                  <a:lnTo>
                    <a:pt x="1635" y="2162"/>
                  </a:lnTo>
                  <a:lnTo>
                    <a:pt x="1915" y="2554"/>
                  </a:lnTo>
                  <a:lnTo>
                    <a:pt x="1782" y="25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124"/>
            <p:cNvSpPr>
              <a:spLocks/>
            </p:cNvSpPr>
            <p:nvPr/>
          </p:nvSpPr>
          <p:spPr bwMode="auto">
            <a:xfrm>
              <a:off x="2075" y="1968"/>
              <a:ext cx="531" cy="387"/>
            </a:xfrm>
            <a:custGeom>
              <a:avLst/>
              <a:gdLst>
                <a:gd name="T0" fmla="*/ 0 w 1063"/>
                <a:gd name="T1" fmla="*/ 66 h 776"/>
                <a:gd name="T2" fmla="*/ 60 w 1063"/>
                <a:gd name="T3" fmla="*/ 49 h 776"/>
                <a:gd name="T4" fmla="*/ 91 w 1063"/>
                <a:gd name="T5" fmla="*/ 35 h 776"/>
                <a:gd name="T6" fmla="*/ 160 w 1063"/>
                <a:gd name="T7" fmla="*/ 42 h 776"/>
                <a:gd name="T8" fmla="*/ 241 w 1063"/>
                <a:gd name="T9" fmla="*/ 77 h 776"/>
                <a:gd name="T10" fmla="*/ 276 w 1063"/>
                <a:gd name="T11" fmla="*/ 91 h 776"/>
                <a:gd name="T12" fmla="*/ 300 w 1063"/>
                <a:gd name="T13" fmla="*/ 112 h 776"/>
                <a:gd name="T14" fmla="*/ 412 w 1063"/>
                <a:gd name="T15" fmla="*/ 283 h 776"/>
                <a:gd name="T16" fmla="*/ 507 w 1063"/>
                <a:gd name="T17" fmla="*/ 360 h 776"/>
                <a:gd name="T18" fmla="*/ 468 w 1063"/>
                <a:gd name="T19" fmla="*/ 258 h 776"/>
                <a:gd name="T20" fmla="*/ 461 w 1063"/>
                <a:gd name="T21" fmla="*/ 209 h 776"/>
                <a:gd name="T22" fmla="*/ 406 w 1063"/>
                <a:gd name="T23" fmla="*/ 115 h 776"/>
                <a:gd name="T24" fmla="*/ 346 w 1063"/>
                <a:gd name="T25" fmla="*/ 49 h 776"/>
                <a:gd name="T26" fmla="*/ 356 w 1063"/>
                <a:gd name="T27" fmla="*/ 0 h 776"/>
                <a:gd name="T28" fmla="*/ 360 w 1063"/>
                <a:gd name="T29" fmla="*/ 52 h 776"/>
                <a:gd name="T30" fmla="*/ 412 w 1063"/>
                <a:gd name="T31" fmla="*/ 87 h 776"/>
                <a:gd name="T32" fmla="*/ 436 w 1063"/>
                <a:gd name="T33" fmla="*/ 143 h 776"/>
                <a:gd name="T34" fmla="*/ 486 w 1063"/>
                <a:gd name="T35" fmla="*/ 202 h 776"/>
                <a:gd name="T36" fmla="*/ 510 w 1063"/>
                <a:gd name="T37" fmla="*/ 289 h 776"/>
                <a:gd name="T38" fmla="*/ 531 w 1063"/>
                <a:gd name="T39" fmla="*/ 328 h 776"/>
                <a:gd name="T40" fmla="*/ 527 w 1063"/>
                <a:gd name="T41" fmla="*/ 387 h 776"/>
                <a:gd name="T42" fmla="*/ 423 w 1063"/>
                <a:gd name="T43" fmla="*/ 310 h 776"/>
                <a:gd name="T44" fmla="*/ 398 w 1063"/>
                <a:gd name="T45" fmla="*/ 276 h 776"/>
                <a:gd name="T46" fmla="*/ 300 w 1063"/>
                <a:gd name="T47" fmla="*/ 133 h 776"/>
                <a:gd name="T48" fmla="*/ 256 w 1063"/>
                <a:gd name="T49" fmla="*/ 98 h 776"/>
                <a:gd name="T50" fmla="*/ 175 w 1063"/>
                <a:gd name="T51" fmla="*/ 59 h 776"/>
                <a:gd name="T52" fmla="*/ 112 w 1063"/>
                <a:gd name="T53" fmla="*/ 49 h 776"/>
                <a:gd name="T54" fmla="*/ 63 w 1063"/>
                <a:gd name="T55" fmla="*/ 59 h 776"/>
                <a:gd name="T56" fmla="*/ 0 w 1063"/>
                <a:gd name="T57" fmla="*/ 66 h 776"/>
                <a:gd name="T58" fmla="*/ 0 w 1063"/>
                <a:gd name="T59" fmla="*/ 66 h 7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063" h="776">
                  <a:moveTo>
                    <a:pt x="0" y="133"/>
                  </a:moveTo>
                  <a:lnTo>
                    <a:pt x="120" y="99"/>
                  </a:lnTo>
                  <a:lnTo>
                    <a:pt x="183" y="71"/>
                  </a:lnTo>
                  <a:lnTo>
                    <a:pt x="321" y="84"/>
                  </a:lnTo>
                  <a:lnTo>
                    <a:pt x="483" y="154"/>
                  </a:lnTo>
                  <a:lnTo>
                    <a:pt x="552" y="183"/>
                  </a:lnTo>
                  <a:lnTo>
                    <a:pt x="601" y="225"/>
                  </a:lnTo>
                  <a:lnTo>
                    <a:pt x="825" y="567"/>
                  </a:lnTo>
                  <a:lnTo>
                    <a:pt x="1014" y="721"/>
                  </a:lnTo>
                  <a:lnTo>
                    <a:pt x="937" y="517"/>
                  </a:lnTo>
                  <a:lnTo>
                    <a:pt x="922" y="420"/>
                  </a:lnTo>
                  <a:lnTo>
                    <a:pt x="812" y="230"/>
                  </a:lnTo>
                  <a:lnTo>
                    <a:pt x="692" y="99"/>
                  </a:lnTo>
                  <a:lnTo>
                    <a:pt x="713" y="0"/>
                  </a:lnTo>
                  <a:lnTo>
                    <a:pt x="721" y="105"/>
                  </a:lnTo>
                  <a:lnTo>
                    <a:pt x="825" y="175"/>
                  </a:lnTo>
                  <a:lnTo>
                    <a:pt x="873" y="287"/>
                  </a:lnTo>
                  <a:lnTo>
                    <a:pt x="972" y="405"/>
                  </a:lnTo>
                  <a:lnTo>
                    <a:pt x="1021" y="580"/>
                  </a:lnTo>
                  <a:lnTo>
                    <a:pt x="1063" y="658"/>
                  </a:lnTo>
                  <a:lnTo>
                    <a:pt x="1055" y="776"/>
                  </a:lnTo>
                  <a:lnTo>
                    <a:pt x="846" y="622"/>
                  </a:lnTo>
                  <a:lnTo>
                    <a:pt x="797" y="553"/>
                  </a:lnTo>
                  <a:lnTo>
                    <a:pt x="601" y="266"/>
                  </a:lnTo>
                  <a:lnTo>
                    <a:pt x="512" y="196"/>
                  </a:lnTo>
                  <a:lnTo>
                    <a:pt x="350" y="118"/>
                  </a:lnTo>
                  <a:lnTo>
                    <a:pt x="225" y="99"/>
                  </a:lnTo>
                  <a:lnTo>
                    <a:pt x="126" y="118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125"/>
            <p:cNvSpPr>
              <a:spLocks/>
            </p:cNvSpPr>
            <p:nvPr/>
          </p:nvSpPr>
          <p:spPr bwMode="auto">
            <a:xfrm>
              <a:off x="2448" y="1950"/>
              <a:ext cx="1178" cy="1819"/>
            </a:xfrm>
            <a:custGeom>
              <a:avLst/>
              <a:gdLst>
                <a:gd name="T0" fmla="*/ 0 w 2356"/>
                <a:gd name="T1" fmla="*/ 0 h 3639"/>
                <a:gd name="T2" fmla="*/ 81 w 2356"/>
                <a:gd name="T3" fmla="*/ 4 h 3639"/>
                <a:gd name="T4" fmla="*/ 119 w 2356"/>
                <a:gd name="T5" fmla="*/ 4 h 3639"/>
                <a:gd name="T6" fmla="*/ 211 w 2356"/>
                <a:gd name="T7" fmla="*/ 49 h 3639"/>
                <a:gd name="T8" fmla="*/ 301 w 2356"/>
                <a:gd name="T9" fmla="*/ 140 h 3639"/>
                <a:gd name="T10" fmla="*/ 344 w 2356"/>
                <a:gd name="T11" fmla="*/ 259 h 3639"/>
                <a:gd name="T12" fmla="*/ 399 w 2356"/>
                <a:gd name="T13" fmla="*/ 280 h 3639"/>
                <a:gd name="T14" fmla="*/ 431 w 2356"/>
                <a:gd name="T15" fmla="*/ 315 h 3639"/>
                <a:gd name="T16" fmla="*/ 511 w 2356"/>
                <a:gd name="T17" fmla="*/ 466 h 3639"/>
                <a:gd name="T18" fmla="*/ 592 w 2356"/>
                <a:gd name="T19" fmla="*/ 595 h 3639"/>
                <a:gd name="T20" fmla="*/ 672 w 2356"/>
                <a:gd name="T21" fmla="*/ 668 h 3639"/>
                <a:gd name="T22" fmla="*/ 692 w 2356"/>
                <a:gd name="T23" fmla="*/ 720 h 3639"/>
                <a:gd name="T24" fmla="*/ 717 w 2356"/>
                <a:gd name="T25" fmla="*/ 745 h 3639"/>
                <a:gd name="T26" fmla="*/ 738 w 2356"/>
                <a:gd name="T27" fmla="*/ 766 h 3639"/>
                <a:gd name="T28" fmla="*/ 766 w 2356"/>
                <a:gd name="T29" fmla="*/ 836 h 3639"/>
                <a:gd name="T30" fmla="*/ 790 w 2356"/>
                <a:gd name="T31" fmla="*/ 945 h 3639"/>
                <a:gd name="T32" fmla="*/ 826 w 2356"/>
                <a:gd name="T33" fmla="*/ 1043 h 3639"/>
                <a:gd name="T34" fmla="*/ 836 w 2356"/>
                <a:gd name="T35" fmla="*/ 1148 h 3639"/>
                <a:gd name="T36" fmla="*/ 822 w 2356"/>
                <a:gd name="T37" fmla="*/ 1305 h 3639"/>
                <a:gd name="T38" fmla="*/ 811 w 2356"/>
                <a:gd name="T39" fmla="*/ 1389 h 3639"/>
                <a:gd name="T40" fmla="*/ 832 w 2356"/>
                <a:gd name="T41" fmla="*/ 1438 h 3639"/>
                <a:gd name="T42" fmla="*/ 857 w 2356"/>
                <a:gd name="T43" fmla="*/ 1484 h 3639"/>
                <a:gd name="T44" fmla="*/ 1178 w 2356"/>
                <a:gd name="T45" fmla="*/ 1819 h 3639"/>
                <a:gd name="T46" fmla="*/ 1126 w 2356"/>
                <a:gd name="T47" fmla="*/ 1819 h 3639"/>
                <a:gd name="T48" fmla="*/ 832 w 2356"/>
                <a:gd name="T49" fmla="*/ 1490 h 3639"/>
                <a:gd name="T50" fmla="*/ 808 w 2356"/>
                <a:gd name="T51" fmla="*/ 1424 h 3639"/>
                <a:gd name="T52" fmla="*/ 797 w 2356"/>
                <a:gd name="T53" fmla="*/ 1378 h 3639"/>
                <a:gd name="T54" fmla="*/ 797 w 2356"/>
                <a:gd name="T55" fmla="*/ 1330 h 3639"/>
                <a:gd name="T56" fmla="*/ 811 w 2356"/>
                <a:gd name="T57" fmla="*/ 1259 h 3639"/>
                <a:gd name="T58" fmla="*/ 822 w 2356"/>
                <a:gd name="T59" fmla="*/ 1130 h 3639"/>
                <a:gd name="T60" fmla="*/ 808 w 2356"/>
                <a:gd name="T61" fmla="*/ 1039 h 3639"/>
                <a:gd name="T62" fmla="*/ 766 w 2356"/>
                <a:gd name="T63" fmla="*/ 913 h 3639"/>
                <a:gd name="T64" fmla="*/ 742 w 2356"/>
                <a:gd name="T65" fmla="*/ 795 h 3639"/>
                <a:gd name="T66" fmla="*/ 696 w 2356"/>
                <a:gd name="T67" fmla="*/ 776 h 3639"/>
                <a:gd name="T68" fmla="*/ 690 w 2356"/>
                <a:gd name="T69" fmla="*/ 861 h 3639"/>
                <a:gd name="T70" fmla="*/ 672 w 2356"/>
                <a:gd name="T71" fmla="*/ 780 h 3639"/>
                <a:gd name="T72" fmla="*/ 668 w 2356"/>
                <a:gd name="T73" fmla="*/ 697 h 3639"/>
                <a:gd name="T74" fmla="*/ 634 w 2356"/>
                <a:gd name="T75" fmla="*/ 658 h 3639"/>
                <a:gd name="T76" fmla="*/ 574 w 2356"/>
                <a:gd name="T77" fmla="*/ 595 h 3639"/>
                <a:gd name="T78" fmla="*/ 525 w 2356"/>
                <a:gd name="T79" fmla="*/ 522 h 3639"/>
                <a:gd name="T80" fmla="*/ 431 w 2356"/>
                <a:gd name="T81" fmla="*/ 343 h 3639"/>
                <a:gd name="T82" fmla="*/ 382 w 2356"/>
                <a:gd name="T83" fmla="*/ 301 h 3639"/>
                <a:gd name="T84" fmla="*/ 365 w 2356"/>
                <a:gd name="T85" fmla="*/ 301 h 3639"/>
                <a:gd name="T86" fmla="*/ 396 w 2356"/>
                <a:gd name="T87" fmla="*/ 416 h 3639"/>
                <a:gd name="T88" fmla="*/ 442 w 2356"/>
                <a:gd name="T89" fmla="*/ 490 h 3639"/>
                <a:gd name="T90" fmla="*/ 375 w 2356"/>
                <a:gd name="T91" fmla="*/ 399 h 3639"/>
                <a:gd name="T92" fmla="*/ 340 w 2356"/>
                <a:gd name="T93" fmla="*/ 312 h 3639"/>
                <a:gd name="T94" fmla="*/ 281 w 2356"/>
                <a:gd name="T95" fmla="*/ 140 h 3639"/>
                <a:gd name="T96" fmla="*/ 186 w 2356"/>
                <a:gd name="T97" fmla="*/ 60 h 3639"/>
                <a:gd name="T98" fmla="*/ 95 w 2356"/>
                <a:gd name="T99" fmla="*/ 22 h 3639"/>
                <a:gd name="T100" fmla="*/ 0 w 2356"/>
                <a:gd name="T101" fmla="*/ 0 h 3639"/>
                <a:gd name="T102" fmla="*/ 0 w 2356"/>
                <a:gd name="T103" fmla="*/ 0 h 363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356" h="3639">
                  <a:moveTo>
                    <a:pt x="0" y="0"/>
                  </a:moveTo>
                  <a:lnTo>
                    <a:pt x="162" y="8"/>
                  </a:lnTo>
                  <a:lnTo>
                    <a:pt x="238" y="8"/>
                  </a:lnTo>
                  <a:lnTo>
                    <a:pt x="421" y="99"/>
                  </a:lnTo>
                  <a:lnTo>
                    <a:pt x="601" y="281"/>
                  </a:lnTo>
                  <a:lnTo>
                    <a:pt x="687" y="519"/>
                  </a:lnTo>
                  <a:lnTo>
                    <a:pt x="797" y="561"/>
                  </a:lnTo>
                  <a:lnTo>
                    <a:pt x="862" y="631"/>
                  </a:lnTo>
                  <a:lnTo>
                    <a:pt x="1021" y="932"/>
                  </a:lnTo>
                  <a:lnTo>
                    <a:pt x="1183" y="1190"/>
                  </a:lnTo>
                  <a:lnTo>
                    <a:pt x="1343" y="1337"/>
                  </a:lnTo>
                  <a:lnTo>
                    <a:pt x="1384" y="1441"/>
                  </a:lnTo>
                  <a:lnTo>
                    <a:pt x="1434" y="1491"/>
                  </a:lnTo>
                  <a:lnTo>
                    <a:pt x="1476" y="1533"/>
                  </a:lnTo>
                  <a:lnTo>
                    <a:pt x="1531" y="1673"/>
                  </a:lnTo>
                  <a:lnTo>
                    <a:pt x="1580" y="1890"/>
                  </a:lnTo>
                  <a:lnTo>
                    <a:pt x="1651" y="2086"/>
                  </a:lnTo>
                  <a:lnTo>
                    <a:pt x="1672" y="2297"/>
                  </a:lnTo>
                  <a:lnTo>
                    <a:pt x="1643" y="2611"/>
                  </a:lnTo>
                  <a:lnTo>
                    <a:pt x="1622" y="2778"/>
                  </a:lnTo>
                  <a:lnTo>
                    <a:pt x="1664" y="2877"/>
                  </a:lnTo>
                  <a:lnTo>
                    <a:pt x="1713" y="2968"/>
                  </a:lnTo>
                  <a:lnTo>
                    <a:pt x="2356" y="3639"/>
                  </a:lnTo>
                  <a:lnTo>
                    <a:pt x="2251" y="3639"/>
                  </a:lnTo>
                  <a:lnTo>
                    <a:pt x="1664" y="2981"/>
                  </a:lnTo>
                  <a:lnTo>
                    <a:pt x="1615" y="2848"/>
                  </a:lnTo>
                  <a:lnTo>
                    <a:pt x="1594" y="2757"/>
                  </a:lnTo>
                  <a:lnTo>
                    <a:pt x="1594" y="2660"/>
                  </a:lnTo>
                  <a:lnTo>
                    <a:pt x="1622" y="2519"/>
                  </a:lnTo>
                  <a:lnTo>
                    <a:pt x="1643" y="2261"/>
                  </a:lnTo>
                  <a:lnTo>
                    <a:pt x="1615" y="2078"/>
                  </a:lnTo>
                  <a:lnTo>
                    <a:pt x="1531" y="1827"/>
                  </a:lnTo>
                  <a:lnTo>
                    <a:pt x="1483" y="1590"/>
                  </a:lnTo>
                  <a:lnTo>
                    <a:pt x="1392" y="1553"/>
                  </a:lnTo>
                  <a:lnTo>
                    <a:pt x="1379" y="1723"/>
                  </a:lnTo>
                  <a:lnTo>
                    <a:pt x="1343" y="1561"/>
                  </a:lnTo>
                  <a:lnTo>
                    <a:pt x="1335" y="1394"/>
                  </a:lnTo>
                  <a:lnTo>
                    <a:pt x="1267" y="1316"/>
                  </a:lnTo>
                  <a:lnTo>
                    <a:pt x="1147" y="1190"/>
                  </a:lnTo>
                  <a:lnTo>
                    <a:pt x="1050" y="1044"/>
                  </a:lnTo>
                  <a:lnTo>
                    <a:pt x="862" y="686"/>
                  </a:lnTo>
                  <a:lnTo>
                    <a:pt x="763" y="603"/>
                  </a:lnTo>
                  <a:lnTo>
                    <a:pt x="729" y="603"/>
                  </a:lnTo>
                  <a:lnTo>
                    <a:pt x="791" y="833"/>
                  </a:lnTo>
                  <a:lnTo>
                    <a:pt x="883" y="981"/>
                  </a:lnTo>
                  <a:lnTo>
                    <a:pt x="749" y="799"/>
                  </a:lnTo>
                  <a:lnTo>
                    <a:pt x="679" y="624"/>
                  </a:lnTo>
                  <a:lnTo>
                    <a:pt x="561" y="281"/>
                  </a:lnTo>
                  <a:lnTo>
                    <a:pt x="371" y="120"/>
                  </a:lnTo>
                  <a:lnTo>
                    <a:pt x="19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0" name="Text Box 126"/>
          <p:cNvSpPr txBox="1">
            <a:spLocks noChangeArrowheads="1"/>
          </p:cNvSpPr>
          <p:nvPr/>
        </p:nvSpPr>
        <p:spPr bwMode="invGray">
          <a:xfrm>
            <a:off x="2749550" y="5122875"/>
            <a:ext cx="3133725" cy="3968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2000" b="1" i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不要触摸任何泄露的物体</a:t>
            </a:r>
          </a:p>
        </p:txBody>
      </p:sp>
      <p:sp>
        <p:nvSpPr>
          <p:cNvPr id="81" name="AutoShape 127"/>
          <p:cNvSpPr>
            <a:spLocks noChangeArrowheads="1"/>
          </p:cNvSpPr>
          <p:nvPr/>
        </p:nvSpPr>
        <p:spPr bwMode="auto">
          <a:xfrm>
            <a:off x="2867025" y="4029087"/>
            <a:ext cx="882650" cy="882650"/>
          </a:xfrm>
          <a:custGeom>
            <a:avLst/>
            <a:gdLst>
              <a:gd name="T0" fmla="*/ 441325 w 21600"/>
              <a:gd name="T1" fmla="*/ 0 h 21600"/>
              <a:gd name="T2" fmla="*/ 129251 w 21600"/>
              <a:gd name="T3" fmla="*/ 129251 h 21600"/>
              <a:gd name="T4" fmla="*/ 0 w 21600"/>
              <a:gd name="T5" fmla="*/ 441325 h 21600"/>
              <a:gd name="T6" fmla="*/ 129251 w 21600"/>
              <a:gd name="T7" fmla="*/ 753399 h 21600"/>
              <a:gd name="T8" fmla="*/ 441325 w 21600"/>
              <a:gd name="T9" fmla="*/ 882650 h 21600"/>
              <a:gd name="T10" fmla="*/ 753399 w 21600"/>
              <a:gd name="T11" fmla="*/ 753399 h 21600"/>
              <a:gd name="T12" fmla="*/ 882650 w 21600"/>
              <a:gd name="T13" fmla="*/ 441325 h 21600"/>
              <a:gd name="T14" fmla="*/ 753399 w 21600"/>
              <a:gd name="T15" fmla="*/ 129251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077" y="14649"/>
                </a:moveTo>
                <a:cubicBezTo>
                  <a:pt x="17788" y="13491"/>
                  <a:pt x="18164" y="12158"/>
                  <a:pt x="18164" y="10800"/>
                </a:cubicBezTo>
                <a:cubicBezTo>
                  <a:pt x="18164" y="6732"/>
                  <a:pt x="14867" y="3436"/>
                  <a:pt x="10800" y="3436"/>
                </a:cubicBezTo>
                <a:cubicBezTo>
                  <a:pt x="9441" y="3436"/>
                  <a:pt x="8108" y="3811"/>
                  <a:pt x="6950" y="4522"/>
                </a:cubicBezTo>
                <a:lnTo>
                  <a:pt x="17077" y="14649"/>
                </a:lnTo>
                <a:close/>
                <a:moveTo>
                  <a:pt x="4522" y="6950"/>
                </a:moveTo>
                <a:cubicBezTo>
                  <a:pt x="3811" y="8108"/>
                  <a:pt x="3436" y="9441"/>
                  <a:pt x="3436" y="10800"/>
                </a:cubicBezTo>
                <a:cubicBezTo>
                  <a:pt x="3436" y="14867"/>
                  <a:pt x="6732" y="18164"/>
                  <a:pt x="10800" y="18164"/>
                </a:cubicBezTo>
                <a:cubicBezTo>
                  <a:pt x="12158" y="18164"/>
                  <a:pt x="13491" y="17788"/>
                  <a:pt x="14649" y="17077"/>
                </a:cubicBezTo>
                <a:lnTo>
                  <a:pt x="4522" y="6950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pic>
        <p:nvPicPr>
          <p:cNvPr id="82" name="Picture 128" descr="HV battery"/>
          <p:cNvPicPr>
            <a:picLocks noChangeAspect="1" noChangeArrowheads="1"/>
          </p:cNvPicPr>
          <p:nvPr/>
        </p:nvPicPr>
        <p:blipFill>
          <a:blip r:embed="rId4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816362"/>
            <a:ext cx="3048000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 Box 129"/>
          <p:cNvSpPr txBox="1">
            <a:spLocks noChangeArrowheads="1"/>
          </p:cNvSpPr>
          <p:nvPr/>
        </p:nvSpPr>
        <p:spPr bwMode="auto">
          <a:xfrm>
            <a:off x="8045450" y="6488125"/>
            <a:ext cx="1049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CN" sz="2000" b="1">
                <a:latin typeface="Arial" panose="020B0604020202020204" pitchFamily="34" charset="0"/>
                <a:ea typeface="黑体" panose="02010609060101010101" pitchFamily="49" charset="-122"/>
              </a:rPr>
              <a:t>HV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49" charset="-122"/>
              </a:rPr>
              <a:t>电池</a:t>
            </a:r>
          </a:p>
        </p:txBody>
      </p:sp>
      <p:sp>
        <p:nvSpPr>
          <p:cNvPr id="84" name="AutoShape 131"/>
          <p:cNvSpPr>
            <a:spLocks noChangeArrowheads="1"/>
          </p:cNvSpPr>
          <p:nvPr/>
        </p:nvSpPr>
        <p:spPr bwMode="auto">
          <a:xfrm>
            <a:off x="7854950" y="2435896"/>
            <a:ext cx="2133600" cy="1228066"/>
          </a:xfrm>
          <a:prstGeom prst="wedgeRoundRectCallout">
            <a:avLst>
              <a:gd name="adj1" fmla="val -36162"/>
              <a:gd name="adj2" fmla="val 97588"/>
              <a:gd name="adj3" fmla="val 16667"/>
            </a:avLst>
          </a:prstGeom>
          <a:solidFill>
            <a:srgbClr val="FFFF99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高碱性电解液</a:t>
            </a:r>
          </a:p>
          <a:p>
            <a:pPr algn="ctr"/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Symbol" panose="05050102010706020507" pitchFamily="18" charset="2"/>
              </a:rPr>
              <a:t></a:t>
            </a:r>
            <a:endParaRPr lang="en-US" altLang="zh-CN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ctr"/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危险</a:t>
            </a:r>
            <a:endParaRPr lang="zh-CN" altLang="en-US" sz="200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5" name="Rectangle 4"/>
          <p:cNvSpPr txBox="1">
            <a:spLocks noChangeArrowheads="1"/>
          </p:cNvSpPr>
          <p:nvPr/>
        </p:nvSpPr>
        <p:spPr bwMode="auto">
          <a:xfrm>
            <a:off x="1362075" y="1575471"/>
            <a:ext cx="8489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34290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0002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4574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9146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3718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HV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 </a:t>
            </a:r>
          </a:p>
          <a:p>
            <a:pPr lvl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不要触摸任何泄露的物体，因为可能是高碱性的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电解液。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8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9"/>
          <p:cNvGrpSpPr>
            <a:grpSpLocks/>
          </p:cNvGrpSpPr>
          <p:nvPr/>
        </p:nvGrpSpPr>
        <p:grpSpPr bwMode="auto">
          <a:xfrm>
            <a:off x="2135188" y="2165350"/>
            <a:ext cx="4495800" cy="3276600"/>
            <a:chOff x="480" y="1248"/>
            <a:chExt cx="2832" cy="2064"/>
          </a:xfrm>
        </p:grpSpPr>
        <p:pic>
          <p:nvPicPr>
            <p:cNvPr id="5" name="Picture 71" descr="HVbat_low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76" t="13297" r="13976" b="13573"/>
            <a:stretch>
              <a:fillRect/>
            </a:stretch>
          </p:blipFill>
          <p:spPr bwMode="auto">
            <a:xfrm>
              <a:off x="480" y="1248"/>
              <a:ext cx="2832" cy="2064"/>
            </a:xfrm>
            <a:prstGeom prst="rect">
              <a:avLst/>
            </a:prstGeom>
            <a:noFill/>
            <a:ln>
              <a:noFill/>
            </a:ln>
            <a:effectLst>
              <a:outerShdw dist="71842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reeform 72"/>
            <p:cNvSpPr>
              <a:spLocks/>
            </p:cNvSpPr>
            <p:nvPr/>
          </p:nvSpPr>
          <p:spPr bwMode="auto">
            <a:xfrm rot="-1118505">
              <a:off x="1379" y="2007"/>
              <a:ext cx="871" cy="445"/>
            </a:xfrm>
            <a:custGeom>
              <a:avLst/>
              <a:gdLst>
                <a:gd name="T0" fmla="*/ 326 w 1058"/>
                <a:gd name="T1" fmla="*/ 59 h 418"/>
                <a:gd name="T2" fmla="*/ 387 w 1058"/>
                <a:gd name="T3" fmla="*/ 0 h 418"/>
                <a:gd name="T4" fmla="*/ 487 w 1058"/>
                <a:gd name="T5" fmla="*/ 10 h 418"/>
                <a:gd name="T6" fmla="*/ 571 w 1058"/>
                <a:gd name="T7" fmla="*/ 39 h 418"/>
                <a:gd name="T8" fmla="*/ 715 w 1058"/>
                <a:gd name="T9" fmla="*/ 49 h 418"/>
                <a:gd name="T10" fmla="*/ 785 w 1058"/>
                <a:gd name="T11" fmla="*/ 109 h 418"/>
                <a:gd name="T12" fmla="*/ 815 w 1058"/>
                <a:gd name="T13" fmla="*/ 168 h 418"/>
                <a:gd name="T14" fmla="*/ 831 w 1058"/>
                <a:gd name="T15" fmla="*/ 198 h 418"/>
                <a:gd name="T16" fmla="*/ 715 w 1058"/>
                <a:gd name="T17" fmla="*/ 445 h 418"/>
                <a:gd name="T18" fmla="*/ 494 w 1058"/>
                <a:gd name="T19" fmla="*/ 415 h 418"/>
                <a:gd name="T20" fmla="*/ 333 w 1058"/>
                <a:gd name="T21" fmla="*/ 356 h 418"/>
                <a:gd name="T22" fmla="*/ 272 w 1058"/>
                <a:gd name="T23" fmla="*/ 326 h 418"/>
                <a:gd name="T24" fmla="*/ 165 w 1058"/>
                <a:gd name="T25" fmla="*/ 277 h 418"/>
                <a:gd name="T26" fmla="*/ 142 w 1058"/>
                <a:gd name="T27" fmla="*/ 257 h 418"/>
                <a:gd name="T28" fmla="*/ 127 w 1058"/>
                <a:gd name="T29" fmla="*/ 227 h 418"/>
                <a:gd name="T30" fmla="*/ 104 w 1058"/>
                <a:gd name="T31" fmla="*/ 217 h 418"/>
                <a:gd name="T32" fmla="*/ 35 w 1058"/>
                <a:gd name="T33" fmla="*/ 168 h 418"/>
                <a:gd name="T34" fmla="*/ 264 w 1058"/>
                <a:gd name="T35" fmla="*/ 49 h 418"/>
                <a:gd name="T36" fmla="*/ 310 w 1058"/>
                <a:gd name="T37" fmla="*/ 39 h 418"/>
                <a:gd name="T38" fmla="*/ 341 w 1058"/>
                <a:gd name="T39" fmla="*/ 30 h 418"/>
                <a:gd name="T40" fmla="*/ 326 w 1058"/>
                <a:gd name="T41" fmla="*/ 59 h 4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58" h="418">
                  <a:moveTo>
                    <a:pt x="396" y="55"/>
                  </a:moveTo>
                  <a:cubicBezTo>
                    <a:pt x="418" y="23"/>
                    <a:pt x="438" y="21"/>
                    <a:pt x="470" y="0"/>
                  </a:cubicBezTo>
                  <a:cubicBezTo>
                    <a:pt x="510" y="3"/>
                    <a:pt x="551" y="4"/>
                    <a:pt x="591" y="9"/>
                  </a:cubicBezTo>
                  <a:cubicBezTo>
                    <a:pt x="627" y="13"/>
                    <a:pt x="655" y="34"/>
                    <a:pt x="693" y="37"/>
                  </a:cubicBezTo>
                  <a:cubicBezTo>
                    <a:pt x="752" y="42"/>
                    <a:pt x="810" y="43"/>
                    <a:pt x="869" y="46"/>
                  </a:cubicBezTo>
                  <a:cubicBezTo>
                    <a:pt x="903" y="57"/>
                    <a:pt x="930" y="73"/>
                    <a:pt x="953" y="102"/>
                  </a:cubicBezTo>
                  <a:cubicBezTo>
                    <a:pt x="967" y="120"/>
                    <a:pt x="978" y="139"/>
                    <a:pt x="990" y="158"/>
                  </a:cubicBezTo>
                  <a:cubicBezTo>
                    <a:pt x="996" y="167"/>
                    <a:pt x="1009" y="186"/>
                    <a:pt x="1009" y="186"/>
                  </a:cubicBezTo>
                  <a:cubicBezTo>
                    <a:pt x="1058" y="332"/>
                    <a:pt x="989" y="390"/>
                    <a:pt x="869" y="418"/>
                  </a:cubicBezTo>
                  <a:cubicBezTo>
                    <a:pt x="780" y="413"/>
                    <a:pt x="686" y="418"/>
                    <a:pt x="600" y="390"/>
                  </a:cubicBezTo>
                  <a:cubicBezTo>
                    <a:pt x="543" y="347"/>
                    <a:pt x="474" y="345"/>
                    <a:pt x="405" y="334"/>
                  </a:cubicBezTo>
                  <a:cubicBezTo>
                    <a:pt x="341" y="293"/>
                    <a:pt x="420" y="339"/>
                    <a:pt x="331" y="306"/>
                  </a:cubicBezTo>
                  <a:cubicBezTo>
                    <a:pt x="279" y="287"/>
                    <a:pt x="255" y="271"/>
                    <a:pt x="201" y="260"/>
                  </a:cubicBezTo>
                  <a:cubicBezTo>
                    <a:pt x="192" y="254"/>
                    <a:pt x="181" y="249"/>
                    <a:pt x="173" y="241"/>
                  </a:cubicBezTo>
                  <a:cubicBezTo>
                    <a:pt x="165" y="233"/>
                    <a:pt x="163" y="220"/>
                    <a:pt x="154" y="213"/>
                  </a:cubicBezTo>
                  <a:cubicBezTo>
                    <a:pt x="146" y="207"/>
                    <a:pt x="135" y="209"/>
                    <a:pt x="126" y="204"/>
                  </a:cubicBezTo>
                  <a:cubicBezTo>
                    <a:pt x="28" y="151"/>
                    <a:pt x="106" y="179"/>
                    <a:pt x="43" y="158"/>
                  </a:cubicBezTo>
                  <a:cubicBezTo>
                    <a:pt x="0" y="39"/>
                    <a:pt x="295" y="49"/>
                    <a:pt x="321" y="46"/>
                  </a:cubicBezTo>
                  <a:cubicBezTo>
                    <a:pt x="340" y="44"/>
                    <a:pt x="358" y="41"/>
                    <a:pt x="377" y="37"/>
                  </a:cubicBezTo>
                  <a:cubicBezTo>
                    <a:pt x="389" y="35"/>
                    <a:pt x="405" y="19"/>
                    <a:pt x="414" y="28"/>
                  </a:cubicBezTo>
                  <a:cubicBezTo>
                    <a:pt x="422" y="35"/>
                    <a:pt x="402" y="46"/>
                    <a:pt x="396" y="55"/>
                  </a:cubicBezTo>
                  <a:close/>
                </a:path>
              </a:pathLst>
            </a:custGeom>
            <a:solidFill>
              <a:srgbClr val="00FFFF">
                <a:alpha val="50195"/>
              </a:srgbClr>
            </a:solidFill>
            <a:ln w="12700" cap="flat" cmpd="sng">
              <a:solidFill>
                <a:srgbClr val="00CC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3806097" algn="ctr" rotWithShape="0">
                <a:schemeClr val="tx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7164388" y="3917950"/>
            <a:ext cx="3124200" cy="2895600"/>
          </a:xfrm>
          <a:prstGeom prst="upArrowCallout">
            <a:avLst>
              <a:gd name="adj1" fmla="val 17982"/>
              <a:gd name="adj2" fmla="val 20945"/>
              <a:gd name="adj3" fmla="val 14329"/>
              <a:gd name="adj4" fmla="val 74343"/>
            </a:avLst>
          </a:prstGeom>
          <a:gradFill rotWithShape="0">
            <a:gsLst>
              <a:gs pos="0">
                <a:srgbClr val="FFFFFF"/>
              </a:gs>
              <a:gs pos="100000">
                <a:srgbClr val="C2C2C2"/>
              </a:gs>
            </a:gsLst>
            <a:lin ang="54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8080375" y="3435350"/>
            <a:ext cx="1255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1800">
                <a:ea typeface="黑体" panose="02010609060101010101" pitchFamily="49" charset="-122"/>
              </a:rPr>
              <a:t>硼酸溶液</a:t>
            </a:r>
            <a:endParaRPr lang="en-US" altLang="zh-CN" sz="1800">
              <a:ea typeface="黑体" panose="02010609060101010101" pitchFamily="49" charset="-122"/>
            </a:endParaRPr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6792913" y="231775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1800" b="1" i="1">
                <a:solidFill>
                  <a:srgbClr val="9999FF"/>
                </a:solidFill>
                <a:ea typeface="黑体" panose="02010609060101010101" pitchFamily="49" charset="-122"/>
              </a:rPr>
              <a:t>中和</a:t>
            </a: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7354888" y="6170613"/>
            <a:ext cx="10541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zh-CN" altLang="en-US">
                <a:solidFill>
                  <a:srgbClr val="000000"/>
                </a:solidFill>
              </a:rPr>
              <a:t>硼酸</a:t>
            </a:r>
          </a:p>
          <a:p>
            <a:pPr algn="ctr"/>
            <a:r>
              <a:rPr lang="en-US" altLang="zh-CN" b="1">
                <a:solidFill>
                  <a:srgbClr val="000000"/>
                </a:solidFill>
              </a:rPr>
              <a:t>(800</a:t>
            </a:r>
            <a:r>
              <a:rPr lang="zh-CN" altLang="en-US" b="1">
                <a:solidFill>
                  <a:srgbClr val="000000"/>
                </a:solidFill>
              </a:rPr>
              <a:t>克</a:t>
            </a:r>
            <a:r>
              <a:rPr lang="en-US" altLang="zh-CN" b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" name="Rectangle 37"/>
          <p:cNvSpPr>
            <a:spLocks noChangeArrowheads="1"/>
          </p:cNvSpPr>
          <p:nvPr/>
        </p:nvSpPr>
        <p:spPr bwMode="auto">
          <a:xfrm>
            <a:off x="9020175" y="6170613"/>
            <a:ext cx="9779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>
                <a:solidFill>
                  <a:srgbClr val="000000"/>
                </a:solidFill>
              </a:rPr>
              <a:t>水</a:t>
            </a:r>
          </a:p>
          <a:p>
            <a:r>
              <a:rPr lang="en-US" altLang="zh-CN" b="1">
                <a:solidFill>
                  <a:srgbClr val="000000"/>
                </a:solidFill>
              </a:rPr>
              <a:t>(20 </a:t>
            </a:r>
            <a:r>
              <a:rPr lang="zh-CN" altLang="en-US" b="1">
                <a:solidFill>
                  <a:srgbClr val="000000"/>
                </a:solidFill>
              </a:rPr>
              <a:t>升</a:t>
            </a:r>
            <a:r>
              <a:rPr lang="en-US" altLang="zh-CN" b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8850313" y="4978400"/>
            <a:ext cx="6350" cy="1588"/>
          </a:xfrm>
          <a:prstGeom prst="rect">
            <a:avLst/>
          </a:pr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8529638" y="5091113"/>
            <a:ext cx="4762" cy="1587"/>
          </a:xfrm>
          <a:prstGeom prst="rect">
            <a:avLst/>
          </a:pr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14" name="Rectangle 40"/>
          <p:cNvSpPr>
            <a:spLocks noChangeArrowheads="1"/>
          </p:cNvSpPr>
          <p:nvPr/>
        </p:nvSpPr>
        <p:spPr bwMode="auto">
          <a:xfrm>
            <a:off x="9156700" y="5186363"/>
            <a:ext cx="4763" cy="3175"/>
          </a:xfrm>
          <a:prstGeom prst="rect">
            <a:avLst/>
          </a:pr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15" name="Rectangle 41"/>
          <p:cNvSpPr>
            <a:spLocks noChangeArrowheads="1"/>
          </p:cNvSpPr>
          <p:nvPr/>
        </p:nvSpPr>
        <p:spPr bwMode="auto">
          <a:xfrm>
            <a:off x="8890000" y="5180013"/>
            <a:ext cx="6350" cy="3175"/>
          </a:xfrm>
          <a:prstGeom prst="rect">
            <a:avLst/>
          </a:pr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16" name="AutoShape 42"/>
          <p:cNvSpPr>
            <a:spLocks noChangeArrowheads="1"/>
          </p:cNvSpPr>
          <p:nvPr/>
        </p:nvSpPr>
        <p:spPr bwMode="auto">
          <a:xfrm>
            <a:off x="8505825" y="5441950"/>
            <a:ext cx="400050" cy="400050"/>
          </a:xfrm>
          <a:prstGeom prst="plus">
            <a:avLst>
              <a:gd name="adj" fmla="val 39287"/>
            </a:avLst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17" name="Freeform 43"/>
          <p:cNvSpPr>
            <a:spLocks/>
          </p:cNvSpPr>
          <p:nvPr/>
        </p:nvSpPr>
        <p:spPr bwMode="auto">
          <a:xfrm rot="765970">
            <a:off x="5259388" y="2470150"/>
            <a:ext cx="2730500" cy="1212850"/>
          </a:xfrm>
          <a:custGeom>
            <a:avLst/>
            <a:gdLst>
              <a:gd name="T0" fmla="*/ 2712387 w 1809"/>
              <a:gd name="T1" fmla="*/ 61979 h 998"/>
              <a:gd name="T2" fmla="*/ 1983348 w 1809"/>
              <a:gd name="T3" fmla="*/ 188368 h 998"/>
              <a:gd name="T4" fmla="*/ 617344 w 1809"/>
              <a:gd name="T5" fmla="*/ 957641 h 998"/>
              <a:gd name="T6" fmla="*/ 898091 w 1809"/>
              <a:gd name="T7" fmla="*/ 1064586 h 998"/>
              <a:gd name="T8" fmla="*/ 0 w 1809"/>
              <a:gd name="T9" fmla="*/ 1212850 h 998"/>
              <a:gd name="T10" fmla="*/ 354708 w 1809"/>
              <a:gd name="T11" fmla="*/ 606425 h 998"/>
              <a:gd name="T12" fmla="*/ 445272 w 1809"/>
              <a:gd name="T13" fmla="*/ 786287 h 998"/>
              <a:gd name="T14" fmla="*/ 1886747 w 1809"/>
              <a:gd name="T15" fmla="*/ 120313 h 998"/>
              <a:gd name="T16" fmla="*/ 2712387 w 1809"/>
              <a:gd name="T17" fmla="*/ 61979 h 9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809" h="998">
                <a:moveTo>
                  <a:pt x="1797" y="51"/>
                </a:moveTo>
                <a:cubicBezTo>
                  <a:pt x="1809" y="83"/>
                  <a:pt x="1545" y="32"/>
                  <a:pt x="1314" y="155"/>
                </a:cubicBezTo>
                <a:cubicBezTo>
                  <a:pt x="1083" y="278"/>
                  <a:pt x="529" y="668"/>
                  <a:pt x="409" y="788"/>
                </a:cubicBezTo>
                <a:lnTo>
                  <a:pt x="595" y="876"/>
                </a:lnTo>
                <a:lnTo>
                  <a:pt x="0" y="998"/>
                </a:lnTo>
                <a:lnTo>
                  <a:pt x="235" y="499"/>
                </a:lnTo>
                <a:lnTo>
                  <a:pt x="295" y="647"/>
                </a:lnTo>
                <a:cubicBezTo>
                  <a:pt x="464" y="580"/>
                  <a:pt x="1000" y="198"/>
                  <a:pt x="1250" y="99"/>
                </a:cubicBezTo>
                <a:cubicBezTo>
                  <a:pt x="1500" y="0"/>
                  <a:pt x="1683" y="61"/>
                  <a:pt x="1797" y="51"/>
                </a:cubicBezTo>
                <a:close/>
              </a:path>
            </a:pathLst>
          </a:custGeom>
          <a:solidFill>
            <a:srgbClr val="9966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3378596" algn="ctr" rotWithShape="0">
              <a:srgbClr val="000000"/>
            </a:outerShdw>
          </a:effec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8" name="Group 44"/>
          <p:cNvGrpSpPr>
            <a:grpSpLocks/>
          </p:cNvGrpSpPr>
          <p:nvPr/>
        </p:nvGrpSpPr>
        <p:grpSpPr bwMode="auto">
          <a:xfrm>
            <a:off x="8131175" y="1631950"/>
            <a:ext cx="1090613" cy="1830388"/>
            <a:chOff x="4808" y="818"/>
            <a:chExt cx="458" cy="769"/>
          </a:xfrm>
        </p:grpSpPr>
        <p:sp>
          <p:nvSpPr>
            <p:cNvPr id="19" name="Freeform 45"/>
            <p:cNvSpPr>
              <a:spLocks/>
            </p:cNvSpPr>
            <p:nvPr/>
          </p:nvSpPr>
          <p:spPr bwMode="auto">
            <a:xfrm>
              <a:off x="4833" y="834"/>
              <a:ext cx="409" cy="741"/>
            </a:xfrm>
            <a:custGeom>
              <a:avLst/>
              <a:gdLst>
                <a:gd name="T0" fmla="*/ 3 w 409"/>
                <a:gd name="T1" fmla="*/ 262 h 741"/>
                <a:gd name="T2" fmla="*/ 11 w 409"/>
                <a:gd name="T3" fmla="*/ 185 h 741"/>
                <a:gd name="T4" fmla="*/ 40 w 409"/>
                <a:gd name="T5" fmla="*/ 147 h 741"/>
                <a:gd name="T6" fmla="*/ 73 w 409"/>
                <a:gd name="T7" fmla="*/ 125 h 741"/>
                <a:gd name="T8" fmla="*/ 71 w 409"/>
                <a:gd name="T9" fmla="*/ 99 h 741"/>
                <a:gd name="T10" fmla="*/ 61 w 409"/>
                <a:gd name="T11" fmla="*/ 48 h 741"/>
                <a:gd name="T12" fmla="*/ 147 w 409"/>
                <a:gd name="T13" fmla="*/ 0 h 741"/>
                <a:gd name="T14" fmla="*/ 257 w 409"/>
                <a:gd name="T15" fmla="*/ 2 h 741"/>
                <a:gd name="T16" fmla="*/ 353 w 409"/>
                <a:gd name="T17" fmla="*/ 28 h 741"/>
                <a:gd name="T18" fmla="*/ 366 w 409"/>
                <a:gd name="T19" fmla="*/ 53 h 741"/>
                <a:gd name="T20" fmla="*/ 343 w 409"/>
                <a:gd name="T21" fmla="*/ 86 h 741"/>
                <a:gd name="T22" fmla="*/ 333 w 409"/>
                <a:gd name="T23" fmla="*/ 111 h 741"/>
                <a:gd name="T24" fmla="*/ 338 w 409"/>
                <a:gd name="T25" fmla="*/ 125 h 741"/>
                <a:gd name="T26" fmla="*/ 409 w 409"/>
                <a:gd name="T27" fmla="*/ 198 h 741"/>
                <a:gd name="T28" fmla="*/ 404 w 409"/>
                <a:gd name="T29" fmla="*/ 672 h 741"/>
                <a:gd name="T30" fmla="*/ 378 w 409"/>
                <a:gd name="T31" fmla="*/ 687 h 741"/>
                <a:gd name="T32" fmla="*/ 249 w 409"/>
                <a:gd name="T33" fmla="*/ 741 h 741"/>
                <a:gd name="T34" fmla="*/ 178 w 409"/>
                <a:gd name="T35" fmla="*/ 738 h 741"/>
                <a:gd name="T36" fmla="*/ 96 w 409"/>
                <a:gd name="T37" fmla="*/ 728 h 741"/>
                <a:gd name="T38" fmla="*/ 43 w 409"/>
                <a:gd name="T39" fmla="*/ 716 h 741"/>
                <a:gd name="T40" fmla="*/ 11 w 409"/>
                <a:gd name="T41" fmla="*/ 692 h 741"/>
                <a:gd name="T42" fmla="*/ 3 w 409"/>
                <a:gd name="T43" fmla="*/ 581 h 741"/>
                <a:gd name="T44" fmla="*/ 68 w 409"/>
                <a:gd name="T45" fmla="*/ 391 h 741"/>
                <a:gd name="T46" fmla="*/ 64 w 409"/>
                <a:gd name="T47" fmla="*/ 338 h 741"/>
                <a:gd name="T48" fmla="*/ 0 w 409"/>
                <a:gd name="T49" fmla="*/ 330 h 741"/>
                <a:gd name="T50" fmla="*/ 3 w 409"/>
                <a:gd name="T51" fmla="*/ 262 h 74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9" h="741">
                  <a:moveTo>
                    <a:pt x="3" y="262"/>
                  </a:moveTo>
                  <a:lnTo>
                    <a:pt x="11" y="185"/>
                  </a:lnTo>
                  <a:lnTo>
                    <a:pt x="40" y="147"/>
                  </a:lnTo>
                  <a:lnTo>
                    <a:pt x="73" y="125"/>
                  </a:lnTo>
                  <a:lnTo>
                    <a:pt x="71" y="99"/>
                  </a:lnTo>
                  <a:lnTo>
                    <a:pt x="61" y="48"/>
                  </a:lnTo>
                  <a:lnTo>
                    <a:pt x="147" y="0"/>
                  </a:lnTo>
                  <a:lnTo>
                    <a:pt x="257" y="2"/>
                  </a:lnTo>
                  <a:lnTo>
                    <a:pt x="353" y="28"/>
                  </a:lnTo>
                  <a:lnTo>
                    <a:pt x="366" y="53"/>
                  </a:lnTo>
                  <a:lnTo>
                    <a:pt x="343" y="86"/>
                  </a:lnTo>
                  <a:lnTo>
                    <a:pt x="333" y="111"/>
                  </a:lnTo>
                  <a:lnTo>
                    <a:pt x="338" y="125"/>
                  </a:lnTo>
                  <a:lnTo>
                    <a:pt x="409" y="198"/>
                  </a:lnTo>
                  <a:lnTo>
                    <a:pt x="404" y="672"/>
                  </a:lnTo>
                  <a:lnTo>
                    <a:pt x="378" y="687"/>
                  </a:lnTo>
                  <a:lnTo>
                    <a:pt x="249" y="741"/>
                  </a:lnTo>
                  <a:lnTo>
                    <a:pt x="178" y="738"/>
                  </a:lnTo>
                  <a:lnTo>
                    <a:pt x="96" y="728"/>
                  </a:lnTo>
                  <a:lnTo>
                    <a:pt x="43" y="716"/>
                  </a:lnTo>
                  <a:lnTo>
                    <a:pt x="11" y="692"/>
                  </a:lnTo>
                  <a:lnTo>
                    <a:pt x="3" y="581"/>
                  </a:lnTo>
                  <a:lnTo>
                    <a:pt x="68" y="391"/>
                  </a:lnTo>
                  <a:lnTo>
                    <a:pt x="64" y="338"/>
                  </a:lnTo>
                  <a:lnTo>
                    <a:pt x="0" y="330"/>
                  </a:lnTo>
                  <a:lnTo>
                    <a:pt x="3" y="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46"/>
            <p:cNvSpPr>
              <a:spLocks/>
            </p:cNvSpPr>
            <p:nvPr/>
          </p:nvSpPr>
          <p:spPr bwMode="auto">
            <a:xfrm>
              <a:off x="4829" y="1095"/>
              <a:ext cx="339" cy="355"/>
            </a:xfrm>
            <a:custGeom>
              <a:avLst/>
              <a:gdLst>
                <a:gd name="T0" fmla="*/ 338 w 339"/>
                <a:gd name="T1" fmla="*/ 8 h 355"/>
                <a:gd name="T2" fmla="*/ 329 w 339"/>
                <a:gd name="T3" fmla="*/ 7 h 355"/>
                <a:gd name="T4" fmla="*/ 321 w 339"/>
                <a:gd name="T5" fmla="*/ 7 h 355"/>
                <a:gd name="T6" fmla="*/ 313 w 339"/>
                <a:gd name="T7" fmla="*/ 6 h 355"/>
                <a:gd name="T8" fmla="*/ 305 w 339"/>
                <a:gd name="T9" fmla="*/ 5 h 355"/>
                <a:gd name="T10" fmla="*/ 296 w 339"/>
                <a:gd name="T11" fmla="*/ 5 h 355"/>
                <a:gd name="T12" fmla="*/ 287 w 339"/>
                <a:gd name="T13" fmla="*/ 4 h 355"/>
                <a:gd name="T14" fmla="*/ 279 w 339"/>
                <a:gd name="T15" fmla="*/ 4 h 355"/>
                <a:gd name="T16" fmla="*/ 270 w 339"/>
                <a:gd name="T17" fmla="*/ 3 h 355"/>
                <a:gd name="T18" fmla="*/ 261 w 339"/>
                <a:gd name="T19" fmla="*/ 3 h 355"/>
                <a:gd name="T20" fmla="*/ 252 w 339"/>
                <a:gd name="T21" fmla="*/ 2 h 355"/>
                <a:gd name="T22" fmla="*/ 244 w 339"/>
                <a:gd name="T23" fmla="*/ 2 h 355"/>
                <a:gd name="T24" fmla="*/ 235 w 339"/>
                <a:gd name="T25" fmla="*/ 1 h 355"/>
                <a:gd name="T26" fmla="*/ 226 w 339"/>
                <a:gd name="T27" fmla="*/ 1 h 355"/>
                <a:gd name="T28" fmla="*/ 218 w 339"/>
                <a:gd name="T29" fmla="*/ 1 h 355"/>
                <a:gd name="T30" fmla="*/ 210 w 339"/>
                <a:gd name="T31" fmla="*/ 0 h 355"/>
                <a:gd name="T32" fmla="*/ 202 w 339"/>
                <a:gd name="T33" fmla="*/ 0 h 355"/>
                <a:gd name="T34" fmla="*/ 188 w 339"/>
                <a:gd name="T35" fmla="*/ 0 h 355"/>
                <a:gd name="T36" fmla="*/ 172 w 339"/>
                <a:gd name="T37" fmla="*/ 0 h 355"/>
                <a:gd name="T38" fmla="*/ 157 w 339"/>
                <a:gd name="T39" fmla="*/ 1 h 355"/>
                <a:gd name="T40" fmla="*/ 141 w 339"/>
                <a:gd name="T41" fmla="*/ 2 h 355"/>
                <a:gd name="T42" fmla="*/ 125 w 339"/>
                <a:gd name="T43" fmla="*/ 3 h 355"/>
                <a:gd name="T44" fmla="*/ 109 w 339"/>
                <a:gd name="T45" fmla="*/ 4 h 355"/>
                <a:gd name="T46" fmla="*/ 95 w 339"/>
                <a:gd name="T47" fmla="*/ 6 h 355"/>
                <a:gd name="T48" fmla="*/ 80 w 339"/>
                <a:gd name="T49" fmla="*/ 8 h 355"/>
                <a:gd name="T50" fmla="*/ 67 w 339"/>
                <a:gd name="T51" fmla="*/ 9 h 355"/>
                <a:gd name="T52" fmla="*/ 54 w 339"/>
                <a:gd name="T53" fmla="*/ 11 h 355"/>
                <a:gd name="T54" fmla="*/ 43 w 339"/>
                <a:gd name="T55" fmla="*/ 13 h 355"/>
                <a:gd name="T56" fmla="*/ 33 w 339"/>
                <a:gd name="T57" fmla="*/ 15 h 355"/>
                <a:gd name="T58" fmla="*/ 26 w 339"/>
                <a:gd name="T59" fmla="*/ 16 h 355"/>
                <a:gd name="T60" fmla="*/ 20 w 339"/>
                <a:gd name="T61" fmla="*/ 17 h 355"/>
                <a:gd name="T62" fmla="*/ 16 w 339"/>
                <a:gd name="T63" fmla="*/ 17 h 355"/>
                <a:gd name="T64" fmla="*/ 15 w 339"/>
                <a:gd name="T65" fmla="*/ 17 h 355"/>
                <a:gd name="T66" fmla="*/ 0 w 339"/>
                <a:gd name="T67" fmla="*/ 109 h 355"/>
                <a:gd name="T68" fmla="*/ 15 w 339"/>
                <a:gd name="T69" fmla="*/ 335 h 355"/>
                <a:gd name="T70" fmla="*/ 50 w 339"/>
                <a:gd name="T71" fmla="*/ 340 h 355"/>
                <a:gd name="T72" fmla="*/ 96 w 339"/>
                <a:gd name="T73" fmla="*/ 345 h 355"/>
                <a:gd name="T74" fmla="*/ 141 w 339"/>
                <a:gd name="T75" fmla="*/ 352 h 355"/>
                <a:gd name="T76" fmla="*/ 213 w 339"/>
                <a:gd name="T77" fmla="*/ 355 h 355"/>
                <a:gd name="T78" fmla="*/ 245 w 339"/>
                <a:gd name="T79" fmla="*/ 355 h 355"/>
                <a:gd name="T80" fmla="*/ 312 w 339"/>
                <a:gd name="T81" fmla="*/ 347 h 355"/>
                <a:gd name="T82" fmla="*/ 330 w 339"/>
                <a:gd name="T83" fmla="*/ 345 h 355"/>
                <a:gd name="T84" fmla="*/ 333 w 339"/>
                <a:gd name="T85" fmla="*/ 288 h 355"/>
                <a:gd name="T86" fmla="*/ 336 w 339"/>
                <a:gd name="T87" fmla="*/ 230 h 355"/>
                <a:gd name="T88" fmla="*/ 339 w 339"/>
                <a:gd name="T89" fmla="*/ 178 h 355"/>
                <a:gd name="T90" fmla="*/ 339 w 339"/>
                <a:gd name="T91" fmla="*/ 137 h 355"/>
                <a:gd name="T92" fmla="*/ 339 w 339"/>
                <a:gd name="T93" fmla="*/ 109 h 355"/>
                <a:gd name="T94" fmla="*/ 339 w 339"/>
                <a:gd name="T95" fmla="*/ 76 h 355"/>
                <a:gd name="T96" fmla="*/ 339 w 339"/>
                <a:gd name="T97" fmla="*/ 42 h 355"/>
                <a:gd name="T98" fmla="*/ 338 w 339"/>
                <a:gd name="T99" fmla="*/ 8 h 35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9" h="355">
                  <a:moveTo>
                    <a:pt x="338" y="8"/>
                  </a:moveTo>
                  <a:lnTo>
                    <a:pt x="329" y="7"/>
                  </a:lnTo>
                  <a:lnTo>
                    <a:pt x="321" y="7"/>
                  </a:lnTo>
                  <a:lnTo>
                    <a:pt x="313" y="6"/>
                  </a:lnTo>
                  <a:lnTo>
                    <a:pt x="305" y="5"/>
                  </a:lnTo>
                  <a:lnTo>
                    <a:pt x="296" y="5"/>
                  </a:lnTo>
                  <a:lnTo>
                    <a:pt x="287" y="4"/>
                  </a:lnTo>
                  <a:lnTo>
                    <a:pt x="279" y="4"/>
                  </a:lnTo>
                  <a:lnTo>
                    <a:pt x="270" y="3"/>
                  </a:lnTo>
                  <a:lnTo>
                    <a:pt x="261" y="3"/>
                  </a:lnTo>
                  <a:lnTo>
                    <a:pt x="252" y="2"/>
                  </a:lnTo>
                  <a:lnTo>
                    <a:pt x="244" y="2"/>
                  </a:lnTo>
                  <a:lnTo>
                    <a:pt x="235" y="1"/>
                  </a:lnTo>
                  <a:lnTo>
                    <a:pt x="226" y="1"/>
                  </a:lnTo>
                  <a:lnTo>
                    <a:pt x="218" y="1"/>
                  </a:lnTo>
                  <a:lnTo>
                    <a:pt x="210" y="0"/>
                  </a:lnTo>
                  <a:lnTo>
                    <a:pt x="202" y="0"/>
                  </a:lnTo>
                  <a:lnTo>
                    <a:pt x="188" y="0"/>
                  </a:lnTo>
                  <a:lnTo>
                    <a:pt x="172" y="0"/>
                  </a:lnTo>
                  <a:lnTo>
                    <a:pt x="157" y="1"/>
                  </a:lnTo>
                  <a:lnTo>
                    <a:pt x="141" y="2"/>
                  </a:lnTo>
                  <a:lnTo>
                    <a:pt x="125" y="3"/>
                  </a:lnTo>
                  <a:lnTo>
                    <a:pt x="109" y="4"/>
                  </a:lnTo>
                  <a:lnTo>
                    <a:pt x="95" y="6"/>
                  </a:lnTo>
                  <a:lnTo>
                    <a:pt x="80" y="8"/>
                  </a:lnTo>
                  <a:lnTo>
                    <a:pt x="67" y="9"/>
                  </a:lnTo>
                  <a:lnTo>
                    <a:pt x="54" y="11"/>
                  </a:lnTo>
                  <a:lnTo>
                    <a:pt x="43" y="13"/>
                  </a:lnTo>
                  <a:lnTo>
                    <a:pt x="33" y="15"/>
                  </a:lnTo>
                  <a:lnTo>
                    <a:pt x="26" y="16"/>
                  </a:lnTo>
                  <a:lnTo>
                    <a:pt x="20" y="17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0" y="109"/>
                  </a:lnTo>
                  <a:lnTo>
                    <a:pt x="15" y="335"/>
                  </a:lnTo>
                  <a:lnTo>
                    <a:pt x="50" y="340"/>
                  </a:lnTo>
                  <a:lnTo>
                    <a:pt x="96" y="345"/>
                  </a:lnTo>
                  <a:lnTo>
                    <a:pt x="141" y="352"/>
                  </a:lnTo>
                  <a:lnTo>
                    <a:pt x="213" y="355"/>
                  </a:lnTo>
                  <a:lnTo>
                    <a:pt x="245" y="355"/>
                  </a:lnTo>
                  <a:lnTo>
                    <a:pt x="312" y="347"/>
                  </a:lnTo>
                  <a:lnTo>
                    <a:pt x="330" y="345"/>
                  </a:lnTo>
                  <a:lnTo>
                    <a:pt x="333" y="288"/>
                  </a:lnTo>
                  <a:lnTo>
                    <a:pt x="336" y="230"/>
                  </a:lnTo>
                  <a:lnTo>
                    <a:pt x="339" y="178"/>
                  </a:lnTo>
                  <a:lnTo>
                    <a:pt x="339" y="137"/>
                  </a:lnTo>
                  <a:lnTo>
                    <a:pt x="339" y="109"/>
                  </a:lnTo>
                  <a:lnTo>
                    <a:pt x="339" y="76"/>
                  </a:lnTo>
                  <a:lnTo>
                    <a:pt x="339" y="42"/>
                  </a:lnTo>
                  <a:lnTo>
                    <a:pt x="338" y="8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4876" y="838"/>
              <a:ext cx="381" cy="701"/>
            </a:xfrm>
            <a:custGeom>
              <a:avLst/>
              <a:gdLst>
                <a:gd name="T0" fmla="*/ 354 w 761"/>
                <a:gd name="T1" fmla="*/ 195 h 1401"/>
                <a:gd name="T2" fmla="*/ 362 w 761"/>
                <a:gd name="T3" fmla="*/ 201 h 1401"/>
                <a:gd name="T4" fmla="*/ 368 w 761"/>
                <a:gd name="T5" fmla="*/ 206 h 1401"/>
                <a:gd name="T6" fmla="*/ 372 w 761"/>
                <a:gd name="T7" fmla="*/ 210 h 1401"/>
                <a:gd name="T8" fmla="*/ 373 w 761"/>
                <a:gd name="T9" fmla="*/ 211 h 1401"/>
                <a:gd name="T10" fmla="*/ 290 w 761"/>
                <a:gd name="T11" fmla="*/ 120 h 1401"/>
                <a:gd name="T12" fmla="*/ 318 w 761"/>
                <a:gd name="T13" fmla="*/ 46 h 1401"/>
                <a:gd name="T14" fmla="*/ 69 w 761"/>
                <a:gd name="T15" fmla="*/ 5 h 1401"/>
                <a:gd name="T16" fmla="*/ 13 w 761"/>
                <a:gd name="T17" fmla="*/ 81 h 1401"/>
                <a:gd name="T18" fmla="*/ 26 w 761"/>
                <a:gd name="T19" fmla="*/ 120 h 1401"/>
                <a:gd name="T20" fmla="*/ 29 w 761"/>
                <a:gd name="T21" fmla="*/ 119 h 1401"/>
                <a:gd name="T22" fmla="*/ 39 w 761"/>
                <a:gd name="T23" fmla="*/ 118 h 1401"/>
                <a:gd name="T24" fmla="*/ 53 w 761"/>
                <a:gd name="T25" fmla="*/ 115 h 1401"/>
                <a:gd name="T26" fmla="*/ 72 w 761"/>
                <a:gd name="T27" fmla="*/ 113 h 1401"/>
                <a:gd name="T28" fmla="*/ 94 w 761"/>
                <a:gd name="T29" fmla="*/ 110 h 1401"/>
                <a:gd name="T30" fmla="*/ 117 w 761"/>
                <a:gd name="T31" fmla="*/ 109 h 1401"/>
                <a:gd name="T32" fmla="*/ 141 w 761"/>
                <a:gd name="T33" fmla="*/ 109 h 1401"/>
                <a:gd name="T34" fmla="*/ 166 w 761"/>
                <a:gd name="T35" fmla="*/ 110 h 1401"/>
                <a:gd name="T36" fmla="*/ 178 w 761"/>
                <a:gd name="T37" fmla="*/ 111 h 1401"/>
                <a:gd name="T38" fmla="*/ 193 w 761"/>
                <a:gd name="T39" fmla="*/ 115 h 1401"/>
                <a:gd name="T40" fmla="*/ 209 w 761"/>
                <a:gd name="T41" fmla="*/ 119 h 1401"/>
                <a:gd name="T42" fmla="*/ 225 w 761"/>
                <a:gd name="T43" fmla="*/ 125 h 1401"/>
                <a:gd name="T44" fmla="*/ 240 w 761"/>
                <a:gd name="T45" fmla="*/ 131 h 1401"/>
                <a:gd name="T46" fmla="*/ 254 w 761"/>
                <a:gd name="T47" fmla="*/ 138 h 1401"/>
                <a:gd name="T48" fmla="*/ 266 w 761"/>
                <a:gd name="T49" fmla="*/ 147 h 1401"/>
                <a:gd name="T50" fmla="*/ 274 w 761"/>
                <a:gd name="T51" fmla="*/ 155 h 1401"/>
                <a:gd name="T52" fmla="*/ 285 w 761"/>
                <a:gd name="T53" fmla="*/ 195 h 1401"/>
                <a:gd name="T54" fmla="*/ 291 w 761"/>
                <a:gd name="T55" fmla="*/ 265 h 1401"/>
                <a:gd name="T56" fmla="*/ 315 w 761"/>
                <a:gd name="T57" fmla="*/ 267 h 1401"/>
                <a:gd name="T58" fmla="*/ 334 w 761"/>
                <a:gd name="T59" fmla="*/ 268 h 1401"/>
                <a:gd name="T60" fmla="*/ 346 w 761"/>
                <a:gd name="T61" fmla="*/ 269 h 1401"/>
                <a:gd name="T62" fmla="*/ 351 w 761"/>
                <a:gd name="T63" fmla="*/ 270 h 1401"/>
                <a:gd name="T64" fmla="*/ 361 w 761"/>
                <a:gd name="T65" fmla="*/ 589 h 1401"/>
                <a:gd name="T66" fmla="*/ 283 w 761"/>
                <a:gd name="T67" fmla="*/ 602 h 1401"/>
                <a:gd name="T68" fmla="*/ 279 w 761"/>
                <a:gd name="T69" fmla="*/ 672 h 1401"/>
                <a:gd name="T70" fmla="*/ 277 w 761"/>
                <a:gd name="T71" fmla="*/ 701 h 1401"/>
                <a:gd name="T72" fmla="*/ 381 w 761"/>
                <a:gd name="T73" fmla="*/ 506 h 140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61" h="1401">
                  <a:moveTo>
                    <a:pt x="742" y="468"/>
                  </a:moveTo>
                  <a:lnTo>
                    <a:pt x="707" y="389"/>
                  </a:lnTo>
                  <a:lnTo>
                    <a:pt x="715" y="396"/>
                  </a:lnTo>
                  <a:lnTo>
                    <a:pt x="723" y="402"/>
                  </a:lnTo>
                  <a:lnTo>
                    <a:pt x="730" y="408"/>
                  </a:lnTo>
                  <a:lnTo>
                    <a:pt x="736" y="412"/>
                  </a:lnTo>
                  <a:lnTo>
                    <a:pt x="741" y="416"/>
                  </a:lnTo>
                  <a:lnTo>
                    <a:pt x="744" y="419"/>
                  </a:lnTo>
                  <a:lnTo>
                    <a:pt x="745" y="421"/>
                  </a:lnTo>
                  <a:lnTo>
                    <a:pt x="746" y="422"/>
                  </a:lnTo>
                  <a:lnTo>
                    <a:pt x="670" y="316"/>
                  </a:lnTo>
                  <a:lnTo>
                    <a:pt x="579" y="240"/>
                  </a:lnTo>
                  <a:lnTo>
                    <a:pt x="584" y="153"/>
                  </a:lnTo>
                  <a:lnTo>
                    <a:pt x="635" y="92"/>
                  </a:lnTo>
                  <a:lnTo>
                    <a:pt x="447" y="0"/>
                  </a:lnTo>
                  <a:lnTo>
                    <a:pt x="137" y="10"/>
                  </a:lnTo>
                  <a:lnTo>
                    <a:pt x="0" y="86"/>
                  </a:lnTo>
                  <a:lnTo>
                    <a:pt x="25" y="162"/>
                  </a:lnTo>
                  <a:lnTo>
                    <a:pt x="82" y="198"/>
                  </a:lnTo>
                  <a:lnTo>
                    <a:pt x="51" y="240"/>
                  </a:lnTo>
                  <a:lnTo>
                    <a:pt x="53" y="240"/>
                  </a:lnTo>
                  <a:lnTo>
                    <a:pt x="58" y="238"/>
                  </a:lnTo>
                  <a:lnTo>
                    <a:pt x="66" y="236"/>
                  </a:lnTo>
                  <a:lnTo>
                    <a:pt x="77" y="235"/>
                  </a:lnTo>
                  <a:lnTo>
                    <a:pt x="90" y="233"/>
                  </a:lnTo>
                  <a:lnTo>
                    <a:pt x="106" y="229"/>
                  </a:lnTo>
                  <a:lnTo>
                    <a:pt x="123" y="227"/>
                  </a:lnTo>
                  <a:lnTo>
                    <a:pt x="143" y="225"/>
                  </a:lnTo>
                  <a:lnTo>
                    <a:pt x="164" y="222"/>
                  </a:lnTo>
                  <a:lnTo>
                    <a:pt x="187" y="220"/>
                  </a:lnTo>
                  <a:lnTo>
                    <a:pt x="210" y="218"/>
                  </a:lnTo>
                  <a:lnTo>
                    <a:pt x="234" y="217"/>
                  </a:lnTo>
                  <a:lnTo>
                    <a:pt x="258" y="217"/>
                  </a:lnTo>
                  <a:lnTo>
                    <a:pt x="282" y="217"/>
                  </a:lnTo>
                  <a:lnTo>
                    <a:pt x="306" y="217"/>
                  </a:lnTo>
                  <a:lnTo>
                    <a:pt x="331" y="219"/>
                  </a:lnTo>
                  <a:lnTo>
                    <a:pt x="343" y="220"/>
                  </a:lnTo>
                  <a:lnTo>
                    <a:pt x="356" y="222"/>
                  </a:lnTo>
                  <a:lnTo>
                    <a:pt x="370" y="226"/>
                  </a:lnTo>
                  <a:lnTo>
                    <a:pt x="386" y="229"/>
                  </a:lnTo>
                  <a:lnTo>
                    <a:pt x="401" y="233"/>
                  </a:lnTo>
                  <a:lnTo>
                    <a:pt x="417" y="238"/>
                  </a:lnTo>
                  <a:lnTo>
                    <a:pt x="433" y="243"/>
                  </a:lnTo>
                  <a:lnTo>
                    <a:pt x="449" y="249"/>
                  </a:lnTo>
                  <a:lnTo>
                    <a:pt x="464" y="256"/>
                  </a:lnTo>
                  <a:lnTo>
                    <a:pt x="480" y="262"/>
                  </a:lnTo>
                  <a:lnTo>
                    <a:pt x="494" y="270"/>
                  </a:lnTo>
                  <a:lnTo>
                    <a:pt x="508" y="276"/>
                  </a:lnTo>
                  <a:lnTo>
                    <a:pt x="521" y="285"/>
                  </a:lnTo>
                  <a:lnTo>
                    <a:pt x="531" y="293"/>
                  </a:lnTo>
                  <a:lnTo>
                    <a:pt x="540" y="301"/>
                  </a:lnTo>
                  <a:lnTo>
                    <a:pt x="548" y="309"/>
                  </a:lnTo>
                  <a:lnTo>
                    <a:pt x="561" y="339"/>
                  </a:lnTo>
                  <a:lnTo>
                    <a:pt x="570" y="389"/>
                  </a:lnTo>
                  <a:lnTo>
                    <a:pt x="576" y="454"/>
                  </a:lnTo>
                  <a:lnTo>
                    <a:pt x="581" y="529"/>
                  </a:lnTo>
                  <a:lnTo>
                    <a:pt x="606" y="531"/>
                  </a:lnTo>
                  <a:lnTo>
                    <a:pt x="629" y="533"/>
                  </a:lnTo>
                  <a:lnTo>
                    <a:pt x="650" y="535"/>
                  </a:lnTo>
                  <a:lnTo>
                    <a:pt x="667" y="536"/>
                  </a:lnTo>
                  <a:lnTo>
                    <a:pt x="682" y="537"/>
                  </a:lnTo>
                  <a:lnTo>
                    <a:pt x="692" y="538"/>
                  </a:lnTo>
                  <a:lnTo>
                    <a:pt x="699" y="539"/>
                  </a:lnTo>
                  <a:lnTo>
                    <a:pt x="701" y="539"/>
                  </a:lnTo>
                  <a:lnTo>
                    <a:pt x="752" y="1070"/>
                  </a:lnTo>
                  <a:lnTo>
                    <a:pt x="721" y="1178"/>
                  </a:lnTo>
                  <a:lnTo>
                    <a:pt x="640" y="1198"/>
                  </a:lnTo>
                  <a:lnTo>
                    <a:pt x="566" y="1204"/>
                  </a:lnTo>
                  <a:lnTo>
                    <a:pt x="561" y="1281"/>
                  </a:lnTo>
                  <a:lnTo>
                    <a:pt x="557" y="1344"/>
                  </a:lnTo>
                  <a:lnTo>
                    <a:pt x="555" y="1386"/>
                  </a:lnTo>
                  <a:lnTo>
                    <a:pt x="554" y="1401"/>
                  </a:lnTo>
                  <a:lnTo>
                    <a:pt x="711" y="1350"/>
                  </a:lnTo>
                  <a:lnTo>
                    <a:pt x="761" y="1011"/>
                  </a:lnTo>
                  <a:lnTo>
                    <a:pt x="742" y="468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8"/>
            <p:cNvSpPr>
              <a:spLocks/>
            </p:cNvSpPr>
            <p:nvPr/>
          </p:nvSpPr>
          <p:spPr bwMode="auto">
            <a:xfrm>
              <a:off x="5159" y="1103"/>
              <a:ext cx="93" cy="338"/>
            </a:xfrm>
            <a:custGeom>
              <a:avLst/>
              <a:gdLst>
                <a:gd name="T0" fmla="*/ 78 w 186"/>
                <a:gd name="T1" fmla="*/ 325 h 675"/>
                <a:gd name="T2" fmla="*/ 93 w 186"/>
                <a:gd name="T3" fmla="*/ 271 h 675"/>
                <a:gd name="T4" fmla="*/ 68 w 186"/>
                <a:gd name="T5" fmla="*/ 5 h 675"/>
                <a:gd name="T6" fmla="*/ 67 w 186"/>
                <a:gd name="T7" fmla="*/ 5 h 675"/>
                <a:gd name="T8" fmla="*/ 63 w 186"/>
                <a:gd name="T9" fmla="*/ 5 h 675"/>
                <a:gd name="T10" fmla="*/ 58 w 186"/>
                <a:gd name="T11" fmla="*/ 4 h 675"/>
                <a:gd name="T12" fmla="*/ 51 w 186"/>
                <a:gd name="T13" fmla="*/ 4 h 675"/>
                <a:gd name="T14" fmla="*/ 42 w 186"/>
                <a:gd name="T15" fmla="*/ 3 h 675"/>
                <a:gd name="T16" fmla="*/ 32 w 186"/>
                <a:gd name="T17" fmla="*/ 2 h 675"/>
                <a:gd name="T18" fmla="*/ 20 w 186"/>
                <a:gd name="T19" fmla="*/ 1 h 675"/>
                <a:gd name="T20" fmla="*/ 8 w 186"/>
                <a:gd name="T21" fmla="*/ 0 h 675"/>
                <a:gd name="T22" fmla="*/ 9 w 186"/>
                <a:gd name="T23" fmla="*/ 34 h 675"/>
                <a:gd name="T24" fmla="*/ 9 w 186"/>
                <a:gd name="T25" fmla="*/ 68 h 675"/>
                <a:gd name="T26" fmla="*/ 9 w 186"/>
                <a:gd name="T27" fmla="*/ 101 h 675"/>
                <a:gd name="T28" fmla="*/ 9 w 186"/>
                <a:gd name="T29" fmla="*/ 130 h 675"/>
                <a:gd name="T30" fmla="*/ 9 w 186"/>
                <a:gd name="T31" fmla="*/ 170 h 675"/>
                <a:gd name="T32" fmla="*/ 6 w 186"/>
                <a:gd name="T33" fmla="*/ 223 h 675"/>
                <a:gd name="T34" fmla="*/ 3 w 186"/>
                <a:gd name="T35" fmla="*/ 281 h 675"/>
                <a:gd name="T36" fmla="*/ 0 w 186"/>
                <a:gd name="T37" fmla="*/ 338 h 675"/>
                <a:gd name="T38" fmla="*/ 37 w 186"/>
                <a:gd name="T39" fmla="*/ 335 h 675"/>
                <a:gd name="T40" fmla="*/ 78 w 186"/>
                <a:gd name="T41" fmla="*/ 325 h 67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86" h="675">
                  <a:moveTo>
                    <a:pt x="155" y="649"/>
                  </a:moveTo>
                  <a:lnTo>
                    <a:pt x="186" y="541"/>
                  </a:lnTo>
                  <a:lnTo>
                    <a:pt x="135" y="10"/>
                  </a:lnTo>
                  <a:lnTo>
                    <a:pt x="133" y="10"/>
                  </a:lnTo>
                  <a:lnTo>
                    <a:pt x="126" y="9"/>
                  </a:lnTo>
                  <a:lnTo>
                    <a:pt x="116" y="8"/>
                  </a:lnTo>
                  <a:lnTo>
                    <a:pt x="101" y="7"/>
                  </a:lnTo>
                  <a:lnTo>
                    <a:pt x="84" y="6"/>
                  </a:lnTo>
                  <a:lnTo>
                    <a:pt x="63" y="4"/>
                  </a:lnTo>
                  <a:lnTo>
                    <a:pt x="40" y="2"/>
                  </a:lnTo>
                  <a:lnTo>
                    <a:pt x="15" y="0"/>
                  </a:lnTo>
                  <a:lnTo>
                    <a:pt x="17" y="68"/>
                  </a:lnTo>
                  <a:lnTo>
                    <a:pt x="18" y="136"/>
                  </a:lnTo>
                  <a:lnTo>
                    <a:pt x="18" y="202"/>
                  </a:lnTo>
                  <a:lnTo>
                    <a:pt x="18" y="259"/>
                  </a:lnTo>
                  <a:lnTo>
                    <a:pt x="17" y="340"/>
                  </a:lnTo>
                  <a:lnTo>
                    <a:pt x="12" y="445"/>
                  </a:lnTo>
                  <a:lnTo>
                    <a:pt x="6" y="561"/>
                  </a:lnTo>
                  <a:lnTo>
                    <a:pt x="0" y="675"/>
                  </a:lnTo>
                  <a:lnTo>
                    <a:pt x="74" y="669"/>
                  </a:lnTo>
                  <a:lnTo>
                    <a:pt x="155" y="649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49"/>
            <p:cNvSpPr>
              <a:spLocks/>
            </p:cNvSpPr>
            <p:nvPr/>
          </p:nvSpPr>
          <p:spPr bwMode="auto">
            <a:xfrm>
              <a:off x="4809" y="896"/>
              <a:ext cx="113" cy="270"/>
            </a:xfrm>
            <a:custGeom>
              <a:avLst/>
              <a:gdLst>
                <a:gd name="T0" fmla="*/ 89 w 224"/>
                <a:gd name="T1" fmla="*/ 0 h 541"/>
                <a:gd name="T2" fmla="*/ 90 w 224"/>
                <a:gd name="T3" fmla="*/ 10 h 541"/>
                <a:gd name="T4" fmla="*/ 89 w 224"/>
                <a:gd name="T5" fmla="*/ 32 h 541"/>
                <a:gd name="T6" fmla="*/ 86 w 224"/>
                <a:gd name="T7" fmla="*/ 57 h 541"/>
                <a:gd name="T8" fmla="*/ 79 w 224"/>
                <a:gd name="T9" fmla="*/ 75 h 541"/>
                <a:gd name="T10" fmla="*/ 72 w 224"/>
                <a:gd name="T11" fmla="*/ 80 h 541"/>
                <a:gd name="T12" fmla="*/ 63 w 224"/>
                <a:gd name="T13" fmla="*/ 86 h 541"/>
                <a:gd name="T14" fmla="*/ 51 w 224"/>
                <a:gd name="T15" fmla="*/ 93 h 541"/>
                <a:gd name="T16" fmla="*/ 39 w 224"/>
                <a:gd name="T17" fmla="*/ 102 h 541"/>
                <a:gd name="T18" fmla="*/ 28 w 224"/>
                <a:gd name="T19" fmla="*/ 113 h 541"/>
                <a:gd name="T20" fmla="*/ 17 w 224"/>
                <a:gd name="T21" fmla="*/ 128 h 541"/>
                <a:gd name="T22" fmla="*/ 10 w 224"/>
                <a:gd name="T23" fmla="*/ 145 h 541"/>
                <a:gd name="T24" fmla="*/ 5 w 224"/>
                <a:gd name="T25" fmla="*/ 166 h 541"/>
                <a:gd name="T26" fmla="*/ 3 w 224"/>
                <a:gd name="T27" fmla="*/ 182 h 541"/>
                <a:gd name="T28" fmla="*/ 2 w 224"/>
                <a:gd name="T29" fmla="*/ 206 h 541"/>
                <a:gd name="T30" fmla="*/ 1 w 224"/>
                <a:gd name="T31" fmla="*/ 235 h 541"/>
                <a:gd name="T32" fmla="*/ 0 w 224"/>
                <a:gd name="T33" fmla="*/ 270 h 541"/>
                <a:gd name="T34" fmla="*/ 44 w 224"/>
                <a:gd name="T35" fmla="*/ 268 h 541"/>
                <a:gd name="T36" fmla="*/ 45 w 224"/>
                <a:gd name="T37" fmla="*/ 230 h 541"/>
                <a:gd name="T38" fmla="*/ 46 w 224"/>
                <a:gd name="T39" fmla="*/ 198 h 541"/>
                <a:gd name="T40" fmla="*/ 48 w 224"/>
                <a:gd name="T41" fmla="*/ 173 h 541"/>
                <a:gd name="T42" fmla="*/ 49 w 224"/>
                <a:gd name="T43" fmla="*/ 156 h 541"/>
                <a:gd name="T44" fmla="*/ 53 w 224"/>
                <a:gd name="T45" fmla="*/ 135 h 541"/>
                <a:gd name="T46" fmla="*/ 60 w 224"/>
                <a:gd name="T47" fmla="*/ 118 h 541"/>
                <a:gd name="T48" fmla="*/ 68 w 224"/>
                <a:gd name="T49" fmla="*/ 104 h 541"/>
                <a:gd name="T50" fmla="*/ 77 w 224"/>
                <a:gd name="T51" fmla="*/ 92 h 541"/>
                <a:gd name="T52" fmla="*/ 86 w 224"/>
                <a:gd name="T53" fmla="*/ 83 h 541"/>
                <a:gd name="T54" fmla="*/ 96 w 224"/>
                <a:gd name="T55" fmla="*/ 76 h 541"/>
                <a:gd name="T56" fmla="*/ 104 w 224"/>
                <a:gd name="T57" fmla="*/ 70 h 541"/>
                <a:gd name="T58" fmla="*/ 110 w 224"/>
                <a:gd name="T59" fmla="*/ 64 h 541"/>
                <a:gd name="T60" fmla="*/ 113 w 224"/>
                <a:gd name="T61" fmla="*/ 57 h 541"/>
                <a:gd name="T62" fmla="*/ 112 w 224"/>
                <a:gd name="T63" fmla="*/ 48 h 541"/>
                <a:gd name="T64" fmla="*/ 109 w 224"/>
                <a:gd name="T65" fmla="*/ 38 h 541"/>
                <a:gd name="T66" fmla="*/ 105 w 224"/>
                <a:gd name="T67" fmla="*/ 27 h 541"/>
                <a:gd name="T68" fmla="*/ 99 w 224"/>
                <a:gd name="T69" fmla="*/ 17 h 541"/>
                <a:gd name="T70" fmla="*/ 94 w 224"/>
                <a:gd name="T71" fmla="*/ 8 h 541"/>
                <a:gd name="T72" fmla="*/ 90 w 224"/>
                <a:gd name="T73" fmla="*/ 2 h 541"/>
                <a:gd name="T74" fmla="*/ 89 w 224"/>
                <a:gd name="T75" fmla="*/ 0 h 54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4" h="541">
                  <a:moveTo>
                    <a:pt x="177" y="0"/>
                  </a:moveTo>
                  <a:lnTo>
                    <a:pt x="178" y="20"/>
                  </a:lnTo>
                  <a:lnTo>
                    <a:pt x="177" y="65"/>
                  </a:lnTo>
                  <a:lnTo>
                    <a:pt x="171" y="115"/>
                  </a:lnTo>
                  <a:lnTo>
                    <a:pt x="157" y="150"/>
                  </a:lnTo>
                  <a:lnTo>
                    <a:pt x="143" y="160"/>
                  </a:lnTo>
                  <a:lnTo>
                    <a:pt x="124" y="172"/>
                  </a:lnTo>
                  <a:lnTo>
                    <a:pt x="102" y="187"/>
                  </a:lnTo>
                  <a:lnTo>
                    <a:pt x="78" y="205"/>
                  </a:lnTo>
                  <a:lnTo>
                    <a:pt x="55" y="227"/>
                  </a:lnTo>
                  <a:lnTo>
                    <a:pt x="34" y="256"/>
                  </a:lnTo>
                  <a:lnTo>
                    <a:pt x="19" y="291"/>
                  </a:lnTo>
                  <a:lnTo>
                    <a:pt x="10" y="332"/>
                  </a:lnTo>
                  <a:lnTo>
                    <a:pt x="6" y="364"/>
                  </a:lnTo>
                  <a:lnTo>
                    <a:pt x="4" y="412"/>
                  </a:lnTo>
                  <a:lnTo>
                    <a:pt x="2" y="471"/>
                  </a:lnTo>
                  <a:lnTo>
                    <a:pt x="0" y="541"/>
                  </a:lnTo>
                  <a:lnTo>
                    <a:pt x="87" y="536"/>
                  </a:lnTo>
                  <a:lnTo>
                    <a:pt x="89" y="461"/>
                  </a:lnTo>
                  <a:lnTo>
                    <a:pt x="92" y="397"/>
                  </a:lnTo>
                  <a:lnTo>
                    <a:pt x="95" y="347"/>
                  </a:lnTo>
                  <a:lnTo>
                    <a:pt x="97" y="312"/>
                  </a:lnTo>
                  <a:lnTo>
                    <a:pt x="105" y="271"/>
                  </a:lnTo>
                  <a:lnTo>
                    <a:pt x="118" y="236"/>
                  </a:lnTo>
                  <a:lnTo>
                    <a:pt x="134" y="208"/>
                  </a:lnTo>
                  <a:lnTo>
                    <a:pt x="153" y="185"/>
                  </a:lnTo>
                  <a:lnTo>
                    <a:pt x="171" y="166"/>
                  </a:lnTo>
                  <a:lnTo>
                    <a:pt x="190" y="152"/>
                  </a:lnTo>
                  <a:lnTo>
                    <a:pt x="206" y="140"/>
                  </a:lnTo>
                  <a:lnTo>
                    <a:pt x="218" y="129"/>
                  </a:lnTo>
                  <a:lnTo>
                    <a:pt x="224" y="115"/>
                  </a:lnTo>
                  <a:lnTo>
                    <a:pt x="223" y="97"/>
                  </a:lnTo>
                  <a:lnTo>
                    <a:pt x="217" y="76"/>
                  </a:lnTo>
                  <a:lnTo>
                    <a:pt x="208" y="54"/>
                  </a:lnTo>
                  <a:lnTo>
                    <a:pt x="196" y="34"/>
                  </a:lnTo>
                  <a:lnTo>
                    <a:pt x="187" y="16"/>
                  </a:lnTo>
                  <a:lnTo>
                    <a:pt x="179" y="5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50"/>
            <p:cNvSpPr>
              <a:spLocks/>
            </p:cNvSpPr>
            <p:nvPr/>
          </p:nvSpPr>
          <p:spPr bwMode="auto">
            <a:xfrm>
              <a:off x="4865" y="818"/>
              <a:ext cx="342" cy="125"/>
            </a:xfrm>
            <a:custGeom>
              <a:avLst/>
              <a:gdLst>
                <a:gd name="T0" fmla="*/ 341 w 684"/>
                <a:gd name="T1" fmla="*/ 59 h 249"/>
                <a:gd name="T2" fmla="*/ 334 w 684"/>
                <a:gd name="T3" fmla="*/ 46 h 249"/>
                <a:gd name="T4" fmla="*/ 321 w 684"/>
                <a:gd name="T5" fmla="*/ 33 h 249"/>
                <a:gd name="T6" fmla="*/ 303 w 684"/>
                <a:gd name="T7" fmla="*/ 23 h 249"/>
                <a:gd name="T8" fmla="*/ 280 w 684"/>
                <a:gd name="T9" fmla="*/ 14 h 249"/>
                <a:gd name="T10" fmla="*/ 252 w 684"/>
                <a:gd name="T11" fmla="*/ 6 h 249"/>
                <a:gd name="T12" fmla="*/ 221 w 684"/>
                <a:gd name="T13" fmla="*/ 2 h 249"/>
                <a:gd name="T14" fmla="*/ 188 w 684"/>
                <a:gd name="T15" fmla="*/ 0 h 249"/>
                <a:gd name="T16" fmla="*/ 153 w 684"/>
                <a:gd name="T17" fmla="*/ 1 h 249"/>
                <a:gd name="T18" fmla="*/ 120 w 684"/>
                <a:gd name="T19" fmla="*/ 5 h 249"/>
                <a:gd name="T20" fmla="*/ 90 w 684"/>
                <a:gd name="T21" fmla="*/ 10 h 249"/>
                <a:gd name="T22" fmla="*/ 62 w 684"/>
                <a:gd name="T23" fmla="*/ 19 h 249"/>
                <a:gd name="T24" fmla="*/ 39 w 684"/>
                <a:gd name="T25" fmla="*/ 29 h 249"/>
                <a:gd name="T26" fmla="*/ 21 w 684"/>
                <a:gd name="T27" fmla="*/ 41 h 249"/>
                <a:gd name="T28" fmla="*/ 8 w 684"/>
                <a:gd name="T29" fmla="*/ 54 h 249"/>
                <a:gd name="T30" fmla="*/ 1 w 684"/>
                <a:gd name="T31" fmla="*/ 68 h 249"/>
                <a:gd name="T32" fmla="*/ 1 w 684"/>
                <a:gd name="T33" fmla="*/ 83 h 249"/>
                <a:gd name="T34" fmla="*/ 8 w 684"/>
                <a:gd name="T35" fmla="*/ 96 h 249"/>
                <a:gd name="T36" fmla="*/ 20 w 684"/>
                <a:gd name="T37" fmla="*/ 109 h 249"/>
                <a:gd name="T38" fmla="*/ 39 w 684"/>
                <a:gd name="T39" fmla="*/ 120 h 249"/>
                <a:gd name="T40" fmla="*/ 45 w 684"/>
                <a:gd name="T41" fmla="*/ 119 h 249"/>
                <a:gd name="T42" fmla="*/ 38 w 684"/>
                <a:gd name="T43" fmla="*/ 108 h 249"/>
                <a:gd name="T44" fmla="*/ 38 w 684"/>
                <a:gd name="T45" fmla="*/ 96 h 249"/>
                <a:gd name="T46" fmla="*/ 43 w 684"/>
                <a:gd name="T47" fmla="*/ 85 h 249"/>
                <a:gd name="T48" fmla="*/ 53 w 684"/>
                <a:gd name="T49" fmla="*/ 75 h 249"/>
                <a:gd name="T50" fmla="*/ 68 w 684"/>
                <a:gd name="T51" fmla="*/ 66 h 249"/>
                <a:gd name="T52" fmla="*/ 87 w 684"/>
                <a:gd name="T53" fmla="*/ 58 h 249"/>
                <a:gd name="T54" fmla="*/ 109 w 684"/>
                <a:gd name="T55" fmla="*/ 52 h 249"/>
                <a:gd name="T56" fmla="*/ 133 w 684"/>
                <a:gd name="T57" fmla="*/ 47 h 249"/>
                <a:gd name="T58" fmla="*/ 160 w 684"/>
                <a:gd name="T59" fmla="*/ 44 h 249"/>
                <a:gd name="T60" fmla="*/ 187 w 684"/>
                <a:gd name="T61" fmla="*/ 43 h 249"/>
                <a:gd name="T62" fmla="*/ 214 w 684"/>
                <a:gd name="T63" fmla="*/ 45 h 249"/>
                <a:gd name="T64" fmla="*/ 239 w 684"/>
                <a:gd name="T65" fmla="*/ 48 h 249"/>
                <a:gd name="T66" fmla="*/ 261 w 684"/>
                <a:gd name="T67" fmla="*/ 54 h 249"/>
                <a:gd name="T68" fmla="*/ 280 w 684"/>
                <a:gd name="T69" fmla="*/ 61 h 249"/>
                <a:gd name="T70" fmla="*/ 294 w 684"/>
                <a:gd name="T71" fmla="*/ 69 h 249"/>
                <a:gd name="T72" fmla="*/ 304 w 684"/>
                <a:gd name="T73" fmla="*/ 78 h 249"/>
                <a:gd name="T74" fmla="*/ 310 w 684"/>
                <a:gd name="T75" fmla="*/ 89 h 249"/>
                <a:gd name="T76" fmla="*/ 310 w 684"/>
                <a:gd name="T77" fmla="*/ 100 h 249"/>
                <a:gd name="T78" fmla="*/ 306 w 684"/>
                <a:gd name="T79" fmla="*/ 109 h 249"/>
                <a:gd name="T80" fmla="*/ 311 w 684"/>
                <a:gd name="T81" fmla="*/ 108 h 249"/>
                <a:gd name="T82" fmla="*/ 326 w 684"/>
                <a:gd name="T83" fmla="*/ 97 h 249"/>
                <a:gd name="T84" fmla="*/ 337 w 684"/>
                <a:gd name="T85" fmla="*/ 86 h 249"/>
                <a:gd name="T86" fmla="*/ 342 w 684"/>
                <a:gd name="T87" fmla="*/ 73 h 2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84" h="249">
                  <a:moveTo>
                    <a:pt x="684" y="133"/>
                  </a:moveTo>
                  <a:lnTo>
                    <a:pt x="682" y="118"/>
                  </a:lnTo>
                  <a:lnTo>
                    <a:pt x="677" y="104"/>
                  </a:lnTo>
                  <a:lnTo>
                    <a:pt x="668" y="92"/>
                  </a:lnTo>
                  <a:lnTo>
                    <a:pt x="656" y="79"/>
                  </a:lnTo>
                  <a:lnTo>
                    <a:pt x="642" y="66"/>
                  </a:lnTo>
                  <a:lnTo>
                    <a:pt x="625" y="55"/>
                  </a:lnTo>
                  <a:lnTo>
                    <a:pt x="605" y="45"/>
                  </a:lnTo>
                  <a:lnTo>
                    <a:pt x="583" y="35"/>
                  </a:lnTo>
                  <a:lnTo>
                    <a:pt x="559" y="27"/>
                  </a:lnTo>
                  <a:lnTo>
                    <a:pt x="532" y="19"/>
                  </a:lnTo>
                  <a:lnTo>
                    <a:pt x="504" y="12"/>
                  </a:lnTo>
                  <a:lnTo>
                    <a:pt x="475" y="8"/>
                  </a:lnTo>
                  <a:lnTo>
                    <a:pt x="442" y="3"/>
                  </a:lnTo>
                  <a:lnTo>
                    <a:pt x="410" y="1"/>
                  </a:lnTo>
                  <a:lnTo>
                    <a:pt x="375" y="0"/>
                  </a:lnTo>
                  <a:lnTo>
                    <a:pt x="341" y="0"/>
                  </a:lnTo>
                  <a:lnTo>
                    <a:pt x="306" y="1"/>
                  </a:lnTo>
                  <a:lnTo>
                    <a:pt x="272" y="4"/>
                  </a:lnTo>
                  <a:lnTo>
                    <a:pt x="240" y="9"/>
                  </a:lnTo>
                  <a:lnTo>
                    <a:pt x="209" y="15"/>
                  </a:lnTo>
                  <a:lnTo>
                    <a:pt x="179" y="20"/>
                  </a:lnTo>
                  <a:lnTo>
                    <a:pt x="150" y="28"/>
                  </a:lnTo>
                  <a:lnTo>
                    <a:pt x="123" y="38"/>
                  </a:lnTo>
                  <a:lnTo>
                    <a:pt x="100" y="47"/>
                  </a:lnTo>
                  <a:lnTo>
                    <a:pt x="77" y="58"/>
                  </a:lnTo>
                  <a:lnTo>
                    <a:pt x="58" y="70"/>
                  </a:lnTo>
                  <a:lnTo>
                    <a:pt x="42" y="81"/>
                  </a:lnTo>
                  <a:lnTo>
                    <a:pt x="27" y="94"/>
                  </a:lnTo>
                  <a:lnTo>
                    <a:pt x="15" y="108"/>
                  </a:lnTo>
                  <a:lnTo>
                    <a:pt x="7" y="122"/>
                  </a:lnTo>
                  <a:lnTo>
                    <a:pt x="2" y="136"/>
                  </a:lnTo>
                  <a:lnTo>
                    <a:pt x="0" y="151"/>
                  </a:lnTo>
                  <a:lnTo>
                    <a:pt x="2" y="166"/>
                  </a:lnTo>
                  <a:lnTo>
                    <a:pt x="7" y="179"/>
                  </a:lnTo>
                  <a:lnTo>
                    <a:pt x="15" y="192"/>
                  </a:lnTo>
                  <a:lnTo>
                    <a:pt x="27" y="205"/>
                  </a:lnTo>
                  <a:lnTo>
                    <a:pt x="40" y="217"/>
                  </a:lnTo>
                  <a:lnTo>
                    <a:pt x="58" y="229"/>
                  </a:lnTo>
                  <a:lnTo>
                    <a:pt x="77" y="239"/>
                  </a:lnTo>
                  <a:lnTo>
                    <a:pt x="99" y="249"/>
                  </a:lnTo>
                  <a:lnTo>
                    <a:pt x="89" y="238"/>
                  </a:lnTo>
                  <a:lnTo>
                    <a:pt x="81" y="227"/>
                  </a:lnTo>
                  <a:lnTo>
                    <a:pt x="75" y="215"/>
                  </a:lnTo>
                  <a:lnTo>
                    <a:pt x="74" y="202"/>
                  </a:lnTo>
                  <a:lnTo>
                    <a:pt x="75" y="191"/>
                  </a:lnTo>
                  <a:lnTo>
                    <a:pt x="80" y="181"/>
                  </a:lnTo>
                  <a:lnTo>
                    <a:pt x="85" y="170"/>
                  </a:lnTo>
                  <a:lnTo>
                    <a:pt x="94" y="160"/>
                  </a:lnTo>
                  <a:lnTo>
                    <a:pt x="106" y="149"/>
                  </a:lnTo>
                  <a:lnTo>
                    <a:pt x="120" y="140"/>
                  </a:lnTo>
                  <a:lnTo>
                    <a:pt x="136" y="132"/>
                  </a:lnTo>
                  <a:lnTo>
                    <a:pt x="153" y="123"/>
                  </a:lnTo>
                  <a:lnTo>
                    <a:pt x="173" y="116"/>
                  </a:lnTo>
                  <a:lnTo>
                    <a:pt x="194" y="109"/>
                  </a:lnTo>
                  <a:lnTo>
                    <a:pt x="217" y="103"/>
                  </a:lnTo>
                  <a:lnTo>
                    <a:pt x="241" y="98"/>
                  </a:lnTo>
                  <a:lnTo>
                    <a:pt x="265" y="93"/>
                  </a:lnTo>
                  <a:lnTo>
                    <a:pt x="291" y="89"/>
                  </a:lnTo>
                  <a:lnTo>
                    <a:pt x="319" y="87"/>
                  </a:lnTo>
                  <a:lnTo>
                    <a:pt x="347" y="86"/>
                  </a:lnTo>
                  <a:lnTo>
                    <a:pt x="374" y="86"/>
                  </a:lnTo>
                  <a:lnTo>
                    <a:pt x="402" y="87"/>
                  </a:lnTo>
                  <a:lnTo>
                    <a:pt x="428" y="89"/>
                  </a:lnTo>
                  <a:lnTo>
                    <a:pt x="453" y="92"/>
                  </a:lnTo>
                  <a:lnTo>
                    <a:pt x="477" y="96"/>
                  </a:lnTo>
                  <a:lnTo>
                    <a:pt x="500" y="101"/>
                  </a:lnTo>
                  <a:lnTo>
                    <a:pt x="521" y="107"/>
                  </a:lnTo>
                  <a:lnTo>
                    <a:pt x="540" y="114"/>
                  </a:lnTo>
                  <a:lnTo>
                    <a:pt x="559" y="121"/>
                  </a:lnTo>
                  <a:lnTo>
                    <a:pt x="574" y="129"/>
                  </a:lnTo>
                  <a:lnTo>
                    <a:pt x="587" y="138"/>
                  </a:lnTo>
                  <a:lnTo>
                    <a:pt x="599" y="147"/>
                  </a:lnTo>
                  <a:lnTo>
                    <a:pt x="608" y="156"/>
                  </a:lnTo>
                  <a:lnTo>
                    <a:pt x="615" y="167"/>
                  </a:lnTo>
                  <a:lnTo>
                    <a:pt x="620" y="177"/>
                  </a:lnTo>
                  <a:lnTo>
                    <a:pt x="621" y="189"/>
                  </a:lnTo>
                  <a:lnTo>
                    <a:pt x="620" y="199"/>
                  </a:lnTo>
                  <a:lnTo>
                    <a:pt x="616" y="208"/>
                  </a:lnTo>
                  <a:lnTo>
                    <a:pt x="612" y="217"/>
                  </a:lnTo>
                  <a:lnTo>
                    <a:pt x="605" y="227"/>
                  </a:lnTo>
                  <a:lnTo>
                    <a:pt x="622" y="216"/>
                  </a:lnTo>
                  <a:lnTo>
                    <a:pt x="638" y="206"/>
                  </a:lnTo>
                  <a:lnTo>
                    <a:pt x="652" y="194"/>
                  </a:lnTo>
                  <a:lnTo>
                    <a:pt x="663" y="183"/>
                  </a:lnTo>
                  <a:lnTo>
                    <a:pt x="673" y="171"/>
                  </a:lnTo>
                  <a:lnTo>
                    <a:pt x="678" y="159"/>
                  </a:lnTo>
                  <a:lnTo>
                    <a:pt x="683" y="146"/>
                  </a:lnTo>
                  <a:lnTo>
                    <a:pt x="684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51"/>
            <p:cNvSpPr>
              <a:spLocks/>
            </p:cNvSpPr>
            <p:nvPr/>
          </p:nvSpPr>
          <p:spPr bwMode="auto">
            <a:xfrm>
              <a:off x="4825" y="1086"/>
              <a:ext cx="424" cy="42"/>
            </a:xfrm>
            <a:custGeom>
              <a:avLst/>
              <a:gdLst>
                <a:gd name="T0" fmla="*/ 423 w 848"/>
                <a:gd name="T1" fmla="*/ 25 h 84"/>
                <a:gd name="T2" fmla="*/ 415 w 848"/>
                <a:gd name="T3" fmla="*/ 19 h 84"/>
                <a:gd name="T4" fmla="*/ 399 w 848"/>
                <a:gd name="T5" fmla="*/ 14 h 84"/>
                <a:gd name="T6" fmla="*/ 376 w 848"/>
                <a:gd name="T7" fmla="*/ 9 h 84"/>
                <a:gd name="T8" fmla="*/ 347 w 848"/>
                <a:gd name="T9" fmla="*/ 6 h 84"/>
                <a:gd name="T10" fmla="*/ 313 w 848"/>
                <a:gd name="T11" fmla="*/ 3 h 84"/>
                <a:gd name="T12" fmla="*/ 275 w 848"/>
                <a:gd name="T13" fmla="*/ 1 h 84"/>
                <a:gd name="T14" fmla="*/ 234 w 848"/>
                <a:gd name="T15" fmla="*/ 0 h 84"/>
                <a:gd name="T16" fmla="*/ 190 w 848"/>
                <a:gd name="T17" fmla="*/ 1 h 84"/>
                <a:gd name="T18" fmla="*/ 149 w 848"/>
                <a:gd name="T19" fmla="*/ 3 h 84"/>
                <a:gd name="T20" fmla="*/ 111 w 848"/>
                <a:gd name="T21" fmla="*/ 6 h 84"/>
                <a:gd name="T22" fmla="*/ 77 w 848"/>
                <a:gd name="T23" fmla="*/ 9 h 84"/>
                <a:gd name="T24" fmla="*/ 48 w 848"/>
                <a:gd name="T25" fmla="*/ 14 h 84"/>
                <a:gd name="T26" fmla="*/ 25 w 848"/>
                <a:gd name="T27" fmla="*/ 19 h 84"/>
                <a:gd name="T28" fmla="*/ 10 w 848"/>
                <a:gd name="T29" fmla="*/ 25 h 84"/>
                <a:gd name="T30" fmla="*/ 1 w 848"/>
                <a:gd name="T31" fmla="*/ 31 h 84"/>
                <a:gd name="T32" fmla="*/ 0 w 848"/>
                <a:gd name="T33" fmla="*/ 34 h 84"/>
                <a:gd name="T34" fmla="*/ 1 w 848"/>
                <a:gd name="T35" fmla="*/ 35 h 84"/>
                <a:gd name="T36" fmla="*/ 8 w 848"/>
                <a:gd name="T37" fmla="*/ 34 h 84"/>
                <a:gd name="T38" fmla="*/ 24 w 848"/>
                <a:gd name="T39" fmla="*/ 30 h 84"/>
                <a:gd name="T40" fmla="*/ 43 w 848"/>
                <a:gd name="T41" fmla="*/ 27 h 84"/>
                <a:gd name="T42" fmla="*/ 65 w 848"/>
                <a:gd name="T43" fmla="*/ 25 h 84"/>
                <a:gd name="T44" fmla="*/ 89 w 848"/>
                <a:gd name="T45" fmla="*/ 22 h 84"/>
                <a:gd name="T46" fmla="*/ 115 w 848"/>
                <a:gd name="T47" fmla="*/ 20 h 84"/>
                <a:gd name="T48" fmla="*/ 142 w 848"/>
                <a:gd name="T49" fmla="*/ 18 h 84"/>
                <a:gd name="T50" fmla="*/ 171 w 848"/>
                <a:gd name="T51" fmla="*/ 18 h 84"/>
                <a:gd name="T52" fmla="*/ 207 w 848"/>
                <a:gd name="T53" fmla="*/ 17 h 84"/>
                <a:gd name="T54" fmla="*/ 248 w 848"/>
                <a:gd name="T55" fmla="*/ 18 h 84"/>
                <a:gd name="T56" fmla="*/ 284 w 848"/>
                <a:gd name="T57" fmla="*/ 19 h 84"/>
                <a:gd name="T58" fmla="*/ 318 w 848"/>
                <a:gd name="T59" fmla="*/ 22 h 84"/>
                <a:gd name="T60" fmla="*/ 347 w 848"/>
                <a:gd name="T61" fmla="*/ 25 h 84"/>
                <a:gd name="T62" fmla="*/ 370 w 848"/>
                <a:gd name="T63" fmla="*/ 29 h 84"/>
                <a:gd name="T64" fmla="*/ 386 w 848"/>
                <a:gd name="T65" fmla="*/ 34 h 84"/>
                <a:gd name="T66" fmla="*/ 396 w 848"/>
                <a:gd name="T67" fmla="*/ 40 h 84"/>
                <a:gd name="T68" fmla="*/ 404 w 848"/>
                <a:gd name="T69" fmla="*/ 41 h 84"/>
                <a:gd name="T70" fmla="*/ 414 w 848"/>
                <a:gd name="T71" fmla="*/ 37 h 84"/>
                <a:gd name="T72" fmla="*/ 420 w 848"/>
                <a:gd name="T73" fmla="*/ 34 h 84"/>
                <a:gd name="T74" fmla="*/ 424 w 848"/>
                <a:gd name="T75" fmla="*/ 30 h 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848" h="84">
                  <a:moveTo>
                    <a:pt x="848" y="54"/>
                  </a:moveTo>
                  <a:lnTo>
                    <a:pt x="846" y="49"/>
                  </a:lnTo>
                  <a:lnTo>
                    <a:pt x="840" y="43"/>
                  </a:lnTo>
                  <a:lnTo>
                    <a:pt x="829" y="37"/>
                  </a:lnTo>
                  <a:lnTo>
                    <a:pt x="815" y="31"/>
                  </a:lnTo>
                  <a:lnTo>
                    <a:pt x="798" y="27"/>
                  </a:lnTo>
                  <a:lnTo>
                    <a:pt x="776" y="22"/>
                  </a:lnTo>
                  <a:lnTo>
                    <a:pt x="752" y="18"/>
                  </a:lnTo>
                  <a:lnTo>
                    <a:pt x="724" y="13"/>
                  </a:lnTo>
                  <a:lnTo>
                    <a:pt x="694" y="11"/>
                  </a:lnTo>
                  <a:lnTo>
                    <a:pt x="661" y="7"/>
                  </a:lnTo>
                  <a:lnTo>
                    <a:pt x="626" y="5"/>
                  </a:lnTo>
                  <a:lnTo>
                    <a:pt x="589" y="3"/>
                  </a:lnTo>
                  <a:lnTo>
                    <a:pt x="550" y="1"/>
                  </a:lnTo>
                  <a:lnTo>
                    <a:pt x="509" y="0"/>
                  </a:lnTo>
                  <a:lnTo>
                    <a:pt x="467" y="0"/>
                  </a:lnTo>
                  <a:lnTo>
                    <a:pt x="423" y="0"/>
                  </a:lnTo>
                  <a:lnTo>
                    <a:pt x="380" y="1"/>
                  </a:lnTo>
                  <a:lnTo>
                    <a:pt x="338" y="3"/>
                  </a:lnTo>
                  <a:lnTo>
                    <a:pt x="298" y="5"/>
                  </a:lnTo>
                  <a:lnTo>
                    <a:pt x="259" y="7"/>
                  </a:lnTo>
                  <a:lnTo>
                    <a:pt x="222" y="11"/>
                  </a:lnTo>
                  <a:lnTo>
                    <a:pt x="186" y="14"/>
                  </a:lnTo>
                  <a:lnTo>
                    <a:pt x="154" y="18"/>
                  </a:lnTo>
                  <a:lnTo>
                    <a:pt x="124" y="22"/>
                  </a:lnTo>
                  <a:lnTo>
                    <a:pt x="96" y="27"/>
                  </a:lnTo>
                  <a:lnTo>
                    <a:pt x="72" y="33"/>
                  </a:lnTo>
                  <a:lnTo>
                    <a:pt x="50" y="37"/>
                  </a:lnTo>
                  <a:lnTo>
                    <a:pt x="33" y="43"/>
                  </a:lnTo>
                  <a:lnTo>
                    <a:pt x="19" y="49"/>
                  </a:lnTo>
                  <a:lnTo>
                    <a:pt x="8" y="54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1" y="68"/>
                  </a:lnTo>
                  <a:lnTo>
                    <a:pt x="1" y="69"/>
                  </a:lnTo>
                  <a:lnTo>
                    <a:pt x="1" y="71"/>
                  </a:lnTo>
                  <a:lnTo>
                    <a:pt x="15" y="67"/>
                  </a:lnTo>
                  <a:lnTo>
                    <a:pt x="31" y="64"/>
                  </a:lnTo>
                  <a:lnTo>
                    <a:pt x="48" y="60"/>
                  </a:lnTo>
                  <a:lnTo>
                    <a:pt x="66" y="57"/>
                  </a:lnTo>
                  <a:lnTo>
                    <a:pt x="86" y="53"/>
                  </a:lnTo>
                  <a:lnTo>
                    <a:pt x="107" y="51"/>
                  </a:lnTo>
                  <a:lnTo>
                    <a:pt x="130" y="49"/>
                  </a:lnTo>
                  <a:lnTo>
                    <a:pt x="153" y="45"/>
                  </a:lnTo>
                  <a:lnTo>
                    <a:pt x="177" y="43"/>
                  </a:lnTo>
                  <a:lnTo>
                    <a:pt x="202" y="42"/>
                  </a:lnTo>
                  <a:lnTo>
                    <a:pt x="229" y="39"/>
                  </a:lnTo>
                  <a:lnTo>
                    <a:pt x="256" y="37"/>
                  </a:lnTo>
                  <a:lnTo>
                    <a:pt x="284" y="36"/>
                  </a:lnTo>
                  <a:lnTo>
                    <a:pt x="313" y="35"/>
                  </a:lnTo>
                  <a:lnTo>
                    <a:pt x="342" y="35"/>
                  </a:lnTo>
                  <a:lnTo>
                    <a:pt x="372" y="34"/>
                  </a:lnTo>
                  <a:lnTo>
                    <a:pt x="414" y="34"/>
                  </a:lnTo>
                  <a:lnTo>
                    <a:pt x="454" y="34"/>
                  </a:lnTo>
                  <a:lnTo>
                    <a:pt x="495" y="35"/>
                  </a:lnTo>
                  <a:lnTo>
                    <a:pt x="533" y="36"/>
                  </a:lnTo>
                  <a:lnTo>
                    <a:pt x="568" y="37"/>
                  </a:lnTo>
                  <a:lnTo>
                    <a:pt x="603" y="39"/>
                  </a:lnTo>
                  <a:lnTo>
                    <a:pt x="635" y="43"/>
                  </a:lnTo>
                  <a:lnTo>
                    <a:pt x="665" y="46"/>
                  </a:lnTo>
                  <a:lnTo>
                    <a:pt x="693" y="50"/>
                  </a:lnTo>
                  <a:lnTo>
                    <a:pt x="717" y="53"/>
                  </a:lnTo>
                  <a:lnTo>
                    <a:pt x="739" y="58"/>
                  </a:lnTo>
                  <a:lnTo>
                    <a:pt x="757" y="63"/>
                  </a:lnTo>
                  <a:lnTo>
                    <a:pt x="772" y="68"/>
                  </a:lnTo>
                  <a:lnTo>
                    <a:pt x="784" y="73"/>
                  </a:lnTo>
                  <a:lnTo>
                    <a:pt x="792" y="79"/>
                  </a:lnTo>
                  <a:lnTo>
                    <a:pt x="795" y="84"/>
                  </a:lnTo>
                  <a:lnTo>
                    <a:pt x="808" y="81"/>
                  </a:lnTo>
                  <a:lnTo>
                    <a:pt x="818" y="77"/>
                  </a:lnTo>
                  <a:lnTo>
                    <a:pt x="828" y="74"/>
                  </a:lnTo>
                  <a:lnTo>
                    <a:pt x="835" y="71"/>
                  </a:lnTo>
                  <a:lnTo>
                    <a:pt x="840" y="67"/>
                  </a:lnTo>
                  <a:lnTo>
                    <a:pt x="845" y="63"/>
                  </a:lnTo>
                  <a:lnTo>
                    <a:pt x="847" y="59"/>
                  </a:lnTo>
                  <a:lnTo>
                    <a:pt x="848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auto">
            <a:xfrm>
              <a:off x="4930" y="1164"/>
              <a:ext cx="312" cy="31"/>
            </a:xfrm>
            <a:custGeom>
              <a:avLst/>
              <a:gdLst>
                <a:gd name="T0" fmla="*/ 311 w 626"/>
                <a:gd name="T1" fmla="*/ 20 h 61"/>
                <a:gd name="T2" fmla="*/ 305 w 626"/>
                <a:gd name="T3" fmla="*/ 16 h 61"/>
                <a:gd name="T4" fmla="*/ 293 w 626"/>
                <a:gd name="T5" fmla="*/ 13 h 61"/>
                <a:gd name="T6" fmla="*/ 276 w 626"/>
                <a:gd name="T7" fmla="*/ 9 h 61"/>
                <a:gd name="T8" fmla="*/ 256 w 626"/>
                <a:gd name="T9" fmla="*/ 7 h 61"/>
                <a:gd name="T10" fmla="*/ 230 w 626"/>
                <a:gd name="T11" fmla="*/ 4 h 61"/>
                <a:gd name="T12" fmla="*/ 203 w 626"/>
                <a:gd name="T13" fmla="*/ 2 h 61"/>
                <a:gd name="T14" fmla="*/ 172 w 626"/>
                <a:gd name="T15" fmla="*/ 1 h 61"/>
                <a:gd name="T16" fmla="*/ 140 w 626"/>
                <a:gd name="T17" fmla="*/ 0 h 61"/>
                <a:gd name="T18" fmla="*/ 110 w 626"/>
                <a:gd name="T19" fmla="*/ 0 h 61"/>
                <a:gd name="T20" fmla="*/ 82 w 626"/>
                <a:gd name="T21" fmla="*/ 1 h 61"/>
                <a:gd name="T22" fmla="*/ 57 w 626"/>
                <a:gd name="T23" fmla="*/ 3 h 61"/>
                <a:gd name="T24" fmla="*/ 36 w 626"/>
                <a:gd name="T25" fmla="*/ 5 h 61"/>
                <a:gd name="T26" fmla="*/ 19 w 626"/>
                <a:gd name="T27" fmla="*/ 7 h 61"/>
                <a:gd name="T28" fmla="*/ 7 w 626"/>
                <a:gd name="T29" fmla="*/ 11 h 61"/>
                <a:gd name="T30" fmla="*/ 0 w 626"/>
                <a:gd name="T31" fmla="*/ 14 h 61"/>
                <a:gd name="T32" fmla="*/ 0 w 626"/>
                <a:gd name="T33" fmla="*/ 16 h 61"/>
                <a:gd name="T34" fmla="*/ 0 w 626"/>
                <a:gd name="T35" fmla="*/ 16 h 61"/>
                <a:gd name="T36" fmla="*/ 5 w 626"/>
                <a:gd name="T37" fmla="*/ 15 h 61"/>
                <a:gd name="T38" fmla="*/ 17 w 626"/>
                <a:gd name="T39" fmla="*/ 14 h 61"/>
                <a:gd name="T40" fmla="*/ 32 w 626"/>
                <a:gd name="T41" fmla="*/ 12 h 61"/>
                <a:gd name="T42" fmla="*/ 48 w 626"/>
                <a:gd name="T43" fmla="*/ 11 h 61"/>
                <a:gd name="T44" fmla="*/ 65 w 626"/>
                <a:gd name="T45" fmla="*/ 10 h 61"/>
                <a:gd name="T46" fmla="*/ 84 w 626"/>
                <a:gd name="T47" fmla="*/ 9 h 61"/>
                <a:gd name="T48" fmla="*/ 105 w 626"/>
                <a:gd name="T49" fmla="*/ 9 h 61"/>
                <a:gd name="T50" fmla="*/ 126 w 626"/>
                <a:gd name="T51" fmla="*/ 10 h 61"/>
                <a:gd name="T52" fmla="*/ 152 w 626"/>
                <a:gd name="T53" fmla="*/ 11 h 61"/>
                <a:gd name="T54" fmla="*/ 182 w 626"/>
                <a:gd name="T55" fmla="*/ 12 h 61"/>
                <a:gd name="T56" fmla="*/ 209 w 626"/>
                <a:gd name="T57" fmla="*/ 14 h 61"/>
                <a:gd name="T58" fmla="*/ 234 w 626"/>
                <a:gd name="T59" fmla="*/ 16 h 61"/>
                <a:gd name="T60" fmla="*/ 255 w 626"/>
                <a:gd name="T61" fmla="*/ 19 h 61"/>
                <a:gd name="T62" fmla="*/ 272 w 626"/>
                <a:gd name="T63" fmla="*/ 22 h 61"/>
                <a:gd name="T64" fmla="*/ 284 w 626"/>
                <a:gd name="T65" fmla="*/ 25 h 61"/>
                <a:gd name="T66" fmla="*/ 291 w 626"/>
                <a:gd name="T67" fmla="*/ 29 h 61"/>
                <a:gd name="T68" fmla="*/ 297 w 626"/>
                <a:gd name="T69" fmla="*/ 30 h 61"/>
                <a:gd name="T70" fmla="*/ 305 w 626"/>
                <a:gd name="T71" fmla="*/ 27 h 61"/>
                <a:gd name="T72" fmla="*/ 309 w 626"/>
                <a:gd name="T73" fmla="*/ 26 h 61"/>
                <a:gd name="T74" fmla="*/ 311 w 626"/>
                <a:gd name="T75" fmla="*/ 23 h 6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26" h="61">
                  <a:moveTo>
                    <a:pt x="626" y="44"/>
                  </a:moveTo>
                  <a:lnTo>
                    <a:pt x="624" y="40"/>
                  </a:lnTo>
                  <a:lnTo>
                    <a:pt x="620" y="36"/>
                  </a:lnTo>
                  <a:lnTo>
                    <a:pt x="612" y="32"/>
                  </a:lnTo>
                  <a:lnTo>
                    <a:pt x="601" y="29"/>
                  </a:lnTo>
                  <a:lnTo>
                    <a:pt x="588" y="25"/>
                  </a:lnTo>
                  <a:lnTo>
                    <a:pt x="573" y="22"/>
                  </a:lnTo>
                  <a:lnTo>
                    <a:pt x="554" y="18"/>
                  </a:lnTo>
                  <a:lnTo>
                    <a:pt x="535" y="15"/>
                  </a:lnTo>
                  <a:lnTo>
                    <a:pt x="513" y="13"/>
                  </a:lnTo>
                  <a:lnTo>
                    <a:pt x="488" y="10"/>
                  </a:lnTo>
                  <a:lnTo>
                    <a:pt x="462" y="8"/>
                  </a:lnTo>
                  <a:lnTo>
                    <a:pt x="436" y="6"/>
                  </a:lnTo>
                  <a:lnTo>
                    <a:pt x="407" y="3"/>
                  </a:lnTo>
                  <a:lnTo>
                    <a:pt x="377" y="2"/>
                  </a:lnTo>
                  <a:lnTo>
                    <a:pt x="346" y="1"/>
                  </a:lnTo>
                  <a:lnTo>
                    <a:pt x="313" y="0"/>
                  </a:lnTo>
                  <a:lnTo>
                    <a:pt x="281" y="0"/>
                  </a:lnTo>
                  <a:lnTo>
                    <a:pt x="250" y="0"/>
                  </a:lnTo>
                  <a:lnTo>
                    <a:pt x="220" y="0"/>
                  </a:lnTo>
                  <a:lnTo>
                    <a:pt x="191" y="0"/>
                  </a:lnTo>
                  <a:lnTo>
                    <a:pt x="164" y="1"/>
                  </a:lnTo>
                  <a:lnTo>
                    <a:pt x="138" y="2"/>
                  </a:lnTo>
                  <a:lnTo>
                    <a:pt x="114" y="5"/>
                  </a:lnTo>
                  <a:lnTo>
                    <a:pt x="91" y="7"/>
                  </a:lnTo>
                  <a:lnTo>
                    <a:pt x="72" y="9"/>
                  </a:lnTo>
                  <a:lnTo>
                    <a:pt x="53" y="12"/>
                  </a:lnTo>
                  <a:lnTo>
                    <a:pt x="38" y="14"/>
                  </a:lnTo>
                  <a:lnTo>
                    <a:pt x="24" y="17"/>
                  </a:lnTo>
                  <a:lnTo>
                    <a:pt x="14" y="21"/>
                  </a:lnTo>
                  <a:lnTo>
                    <a:pt x="6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2"/>
                  </a:lnTo>
                  <a:lnTo>
                    <a:pt x="11" y="30"/>
                  </a:lnTo>
                  <a:lnTo>
                    <a:pt x="22" y="29"/>
                  </a:lnTo>
                  <a:lnTo>
                    <a:pt x="35" y="27"/>
                  </a:lnTo>
                  <a:lnTo>
                    <a:pt x="49" y="25"/>
                  </a:lnTo>
                  <a:lnTo>
                    <a:pt x="64" y="24"/>
                  </a:lnTo>
                  <a:lnTo>
                    <a:pt x="80" y="23"/>
                  </a:lnTo>
                  <a:lnTo>
                    <a:pt x="96" y="22"/>
                  </a:lnTo>
                  <a:lnTo>
                    <a:pt x="113" y="21"/>
                  </a:lnTo>
                  <a:lnTo>
                    <a:pt x="131" y="20"/>
                  </a:lnTo>
                  <a:lnTo>
                    <a:pt x="150" y="20"/>
                  </a:lnTo>
                  <a:lnTo>
                    <a:pt x="169" y="18"/>
                  </a:lnTo>
                  <a:lnTo>
                    <a:pt x="189" y="18"/>
                  </a:lnTo>
                  <a:lnTo>
                    <a:pt x="210" y="18"/>
                  </a:lnTo>
                  <a:lnTo>
                    <a:pt x="231" y="18"/>
                  </a:lnTo>
                  <a:lnTo>
                    <a:pt x="252" y="20"/>
                  </a:lnTo>
                  <a:lnTo>
                    <a:pt x="274" y="20"/>
                  </a:lnTo>
                  <a:lnTo>
                    <a:pt x="305" y="21"/>
                  </a:lnTo>
                  <a:lnTo>
                    <a:pt x="335" y="22"/>
                  </a:lnTo>
                  <a:lnTo>
                    <a:pt x="365" y="23"/>
                  </a:lnTo>
                  <a:lnTo>
                    <a:pt x="393" y="24"/>
                  </a:lnTo>
                  <a:lnTo>
                    <a:pt x="419" y="27"/>
                  </a:lnTo>
                  <a:lnTo>
                    <a:pt x="445" y="29"/>
                  </a:lnTo>
                  <a:lnTo>
                    <a:pt x="469" y="31"/>
                  </a:lnTo>
                  <a:lnTo>
                    <a:pt x="491" y="33"/>
                  </a:lnTo>
                  <a:lnTo>
                    <a:pt x="512" y="37"/>
                  </a:lnTo>
                  <a:lnTo>
                    <a:pt x="529" y="39"/>
                  </a:lnTo>
                  <a:lnTo>
                    <a:pt x="545" y="43"/>
                  </a:lnTo>
                  <a:lnTo>
                    <a:pt x="559" y="46"/>
                  </a:lnTo>
                  <a:lnTo>
                    <a:pt x="570" y="50"/>
                  </a:lnTo>
                  <a:lnTo>
                    <a:pt x="578" y="53"/>
                  </a:lnTo>
                  <a:lnTo>
                    <a:pt x="584" y="58"/>
                  </a:lnTo>
                  <a:lnTo>
                    <a:pt x="588" y="61"/>
                  </a:lnTo>
                  <a:lnTo>
                    <a:pt x="596" y="59"/>
                  </a:lnTo>
                  <a:lnTo>
                    <a:pt x="604" y="56"/>
                  </a:lnTo>
                  <a:lnTo>
                    <a:pt x="611" y="54"/>
                  </a:lnTo>
                  <a:lnTo>
                    <a:pt x="615" y="52"/>
                  </a:lnTo>
                  <a:lnTo>
                    <a:pt x="620" y="51"/>
                  </a:lnTo>
                  <a:lnTo>
                    <a:pt x="623" y="48"/>
                  </a:lnTo>
                  <a:lnTo>
                    <a:pt x="624" y="46"/>
                  </a:lnTo>
                  <a:lnTo>
                    <a:pt x="62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53"/>
            <p:cNvSpPr>
              <a:spLocks/>
            </p:cNvSpPr>
            <p:nvPr/>
          </p:nvSpPr>
          <p:spPr bwMode="auto">
            <a:xfrm>
              <a:off x="4924" y="1340"/>
              <a:ext cx="322" cy="29"/>
            </a:xfrm>
            <a:custGeom>
              <a:avLst/>
              <a:gdLst>
                <a:gd name="T0" fmla="*/ 321 w 642"/>
                <a:gd name="T1" fmla="*/ 10 h 59"/>
                <a:gd name="T2" fmla="*/ 314 w 642"/>
                <a:gd name="T3" fmla="*/ 14 h 59"/>
                <a:gd name="T4" fmla="*/ 302 w 642"/>
                <a:gd name="T5" fmla="*/ 17 h 59"/>
                <a:gd name="T6" fmla="*/ 285 w 642"/>
                <a:gd name="T7" fmla="*/ 21 h 59"/>
                <a:gd name="T8" fmla="*/ 263 w 642"/>
                <a:gd name="T9" fmla="*/ 24 h 59"/>
                <a:gd name="T10" fmla="*/ 238 w 642"/>
                <a:gd name="T11" fmla="*/ 26 h 59"/>
                <a:gd name="T12" fmla="*/ 209 w 642"/>
                <a:gd name="T13" fmla="*/ 28 h 59"/>
                <a:gd name="T14" fmla="*/ 178 w 642"/>
                <a:gd name="T15" fmla="*/ 29 h 59"/>
                <a:gd name="T16" fmla="*/ 144 w 642"/>
                <a:gd name="T17" fmla="*/ 29 h 59"/>
                <a:gd name="T18" fmla="*/ 113 w 642"/>
                <a:gd name="T19" fmla="*/ 29 h 59"/>
                <a:gd name="T20" fmla="*/ 84 w 642"/>
                <a:gd name="T21" fmla="*/ 29 h 59"/>
                <a:gd name="T22" fmla="*/ 59 w 642"/>
                <a:gd name="T23" fmla="*/ 27 h 59"/>
                <a:gd name="T24" fmla="*/ 37 w 642"/>
                <a:gd name="T25" fmla="*/ 25 h 59"/>
                <a:gd name="T26" fmla="*/ 20 w 642"/>
                <a:gd name="T27" fmla="*/ 23 h 59"/>
                <a:gd name="T28" fmla="*/ 8 w 642"/>
                <a:gd name="T29" fmla="*/ 20 h 59"/>
                <a:gd name="T30" fmla="*/ 1 w 642"/>
                <a:gd name="T31" fmla="*/ 16 h 59"/>
                <a:gd name="T32" fmla="*/ 0 w 642"/>
                <a:gd name="T33" fmla="*/ 14 h 59"/>
                <a:gd name="T34" fmla="*/ 0 w 642"/>
                <a:gd name="T35" fmla="*/ 14 h 59"/>
                <a:gd name="T36" fmla="*/ 6 w 642"/>
                <a:gd name="T37" fmla="*/ 14 h 59"/>
                <a:gd name="T38" fmla="*/ 18 w 642"/>
                <a:gd name="T39" fmla="*/ 16 h 59"/>
                <a:gd name="T40" fmla="*/ 33 w 642"/>
                <a:gd name="T41" fmla="*/ 17 h 59"/>
                <a:gd name="T42" fmla="*/ 50 w 642"/>
                <a:gd name="T43" fmla="*/ 18 h 59"/>
                <a:gd name="T44" fmla="*/ 68 w 642"/>
                <a:gd name="T45" fmla="*/ 20 h 59"/>
                <a:gd name="T46" fmla="*/ 87 w 642"/>
                <a:gd name="T47" fmla="*/ 20 h 59"/>
                <a:gd name="T48" fmla="*/ 108 w 642"/>
                <a:gd name="T49" fmla="*/ 20 h 59"/>
                <a:gd name="T50" fmla="*/ 130 w 642"/>
                <a:gd name="T51" fmla="*/ 20 h 59"/>
                <a:gd name="T52" fmla="*/ 157 w 642"/>
                <a:gd name="T53" fmla="*/ 20 h 59"/>
                <a:gd name="T54" fmla="*/ 188 w 642"/>
                <a:gd name="T55" fmla="*/ 18 h 59"/>
                <a:gd name="T56" fmla="*/ 217 w 642"/>
                <a:gd name="T57" fmla="*/ 17 h 59"/>
                <a:gd name="T58" fmla="*/ 241 w 642"/>
                <a:gd name="T59" fmla="*/ 14 h 59"/>
                <a:gd name="T60" fmla="*/ 263 w 642"/>
                <a:gd name="T61" fmla="*/ 12 h 59"/>
                <a:gd name="T62" fmla="*/ 281 w 642"/>
                <a:gd name="T63" fmla="*/ 9 h 59"/>
                <a:gd name="T64" fmla="*/ 293 w 642"/>
                <a:gd name="T65" fmla="*/ 5 h 59"/>
                <a:gd name="T66" fmla="*/ 301 w 642"/>
                <a:gd name="T67" fmla="*/ 2 h 59"/>
                <a:gd name="T68" fmla="*/ 306 w 642"/>
                <a:gd name="T69" fmla="*/ 1 h 59"/>
                <a:gd name="T70" fmla="*/ 314 w 642"/>
                <a:gd name="T71" fmla="*/ 3 h 59"/>
                <a:gd name="T72" fmla="*/ 319 w 642"/>
                <a:gd name="T73" fmla="*/ 5 h 59"/>
                <a:gd name="T74" fmla="*/ 321 w 642"/>
                <a:gd name="T75" fmla="*/ 7 h 5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42" h="59">
                  <a:moveTo>
                    <a:pt x="642" y="17"/>
                  </a:moveTo>
                  <a:lnTo>
                    <a:pt x="641" y="20"/>
                  </a:lnTo>
                  <a:lnTo>
                    <a:pt x="636" y="25"/>
                  </a:lnTo>
                  <a:lnTo>
                    <a:pt x="627" y="28"/>
                  </a:lnTo>
                  <a:lnTo>
                    <a:pt x="617" y="32"/>
                  </a:lnTo>
                  <a:lnTo>
                    <a:pt x="603" y="35"/>
                  </a:lnTo>
                  <a:lnTo>
                    <a:pt x="587" y="38"/>
                  </a:lnTo>
                  <a:lnTo>
                    <a:pt x="569" y="42"/>
                  </a:lnTo>
                  <a:lnTo>
                    <a:pt x="548" y="44"/>
                  </a:lnTo>
                  <a:lnTo>
                    <a:pt x="525" y="48"/>
                  </a:lnTo>
                  <a:lnTo>
                    <a:pt x="501" y="50"/>
                  </a:lnTo>
                  <a:lnTo>
                    <a:pt x="474" y="52"/>
                  </a:lnTo>
                  <a:lnTo>
                    <a:pt x="447" y="53"/>
                  </a:lnTo>
                  <a:lnTo>
                    <a:pt x="417" y="56"/>
                  </a:lnTo>
                  <a:lnTo>
                    <a:pt x="386" y="57"/>
                  </a:lnTo>
                  <a:lnTo>
                    <a:pt x="355" y="58"/>
                  </a:lnTo>
                  <a:lnTo>
                    <a:pt x="321" y="59"/>
                  </a:lnTo>
                  <a:lnTo>
                    <a:pt x="288" y="59"/>
                  </a:lnTo>
                  <a:lnTo>
                    <a:pt x="257" y="59"/>
                  </a:lnTo>
                  <a:lnTo>
                    <a:pt x="226" y="59"/>
                  </a:lnTo>
                  <a:lnTo>
                    <a:pt x="196" y="59"/>
                  </a:lnTo>
                  <a:lnTo>
                    <a:pt x="168" y="58"/>
                  </a:lnTo>
                  <a:lnTo>
                    <a:pt x="141" y="57"/>
                  </a:lnTo>
                  <a:lnTo>
                    <a:pt x="117" y="55"/>
                  </a:lnTo>
                  <a:lnTo>
                    <a:pt x="94" y="53"/>
                  </a:lnTo>
                  <a:lnTo>
                    <a:pt x="74" y="51"/>
                  </a:lnTo>
                  <a:lnTo>
                    <a:pt x="55" y="49"/>
                  </a:lnTo>
                  <a:lnTo>
                    <a:pt x="39" y="47"/>
                  </a:lnTo>
                  <a:lnTo>
                    <a:pt x="25" y="43"/>
                  </a:lnTo>
                  <a:lnTo>
                    <a:pt x="15" y="40"/>
                  </a:lnTo>
                  <a:lnTo>
                    <a:pt x="7" y="36"/>
                  </a:lnTo>
                  <a:lnTo>
                    <a:pt x="1" y="33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11" y="29"/>
                  </a:lnTo>
                  <a:lnTo>
                    <a:pt x="23" y="32"/>
                  </a:lnTo>
                  <a:lnTo>
                    <a:pt x="36" y="33"/>
                  </a:lnTo>
                  <a:lnTo>
                    <a:pt x="51" y="34"/>
                  </a:lnTo>
                  <a:lnTo>
                    <a:pt x="65" y="35"/>
                  </a:lnTo>
                  <a:lnTo>
                    <a:pt x="82" y="37"/>
                  </a:lnTo>
                  <a:lnTo>
                    <a:pt x="99" y="37"/>
                  </a:lnTo>
                  <a:lnTo>
                    <a:pt x="116" y="38"/>
                  </a:lnTo>
                  <a:lnTo>
                    <a:pt x="135" y="40"/>
                  </a:lnTo>
                  <a:lnTo>
                    <a:pt x="154" y="41"/>
                  </a:lnTo>
                  <a:lnTo>
                    <a:pt x="174" y="41"/>
                  </a:lnTo>
                  <a:lnTo>
                    <a:pt x="194" y="41"/>
                  </a:lnTo>
                  <a:lnTo>
                    <a:pt x="216" y="41"/>
                  </a:lnTo>
                  <a:lnTo>
                    <a:pt x="237" y="41"/>
                  </a:lnTo>
                  <a:lnTo>
                    <a:pt x="259" y="41"/>
                  </a:lnTo>
                  <a:lnTo>
                    <a:pt x="282" y="41"/>
                  </a:lnTo>
                  <a:lnTo>
                    <a:pt x="314" y="40"/>
                  </a:lnTo>
                  <a:lnTo>
                    <a:pt x="345" y="38"/>
                  </a:lnTo>
                  <a:lnTo>
                    <a:pt x="375" y="37"/>
                  </a:lnTo>
                  <a:lnTo>
                    <a:pt x="404" y="36"/>
                  </a:lnTo>
                  <a:lnTo>
                    <a:pt x="432" y="34"/>
                  </a:lnTo>
                  <a:lnTo>
                    <a:pt x="457" y="32"/>
                  </a:lnTo>
                  <a:lnTo>
                    <a:pt x="481" y="29"/>
                  </a:lnTo>
                  <a:lnTo>
                    <a:pt x="504" y="26"/>
                  </a:lnTo>
                  <a:lnTo>
                    <a:pt x="525" y="24"/>
                  </a:lnTo>
                  <a:lnTo>
                    <a:pt x="543" y="20"/>
                  </a:lnTo>
                  <a:lnTo>
                    <a:pt x="560" y="18"/>
                  </a:lnTo>
                  <a:lnTo>
                    <a:pt x="573" y="14"/>
                  </a:lnTo>
                  <a:lnTo>
                    <a:pt x="585" y="11"/>
                  </a:lnTo>
                  <a:lnTo>
                    <a:pt x="593" y="7"/>
                  </a:lnTo>
                  <a:lnTo>
                    <a:pt x="600" y="4"/>
                  </a:lnTo>
                  <a:lnTo>
                    <a:pt x="602" y="0"/>
                  </a:lnTo>
                  <a:lnTo>
                    <a:pt x="611" y="3"/>
                  </a:lnTo>
                  <a:lnTo>
                    <a:pt x="619" y="4"/>
                  </a:lnTo>
                  <a:lnTo>
                    <a:pt x="626" y="6"/>
                  </a:lnTo>
                  <a:lnTo>
                    <a:pt x="632" y="9"/>
                  </a:lnTo>
                  <a:lnTo>
                    <a:pt x="637" y="10"/>
                  </a:lnTo>
                  <a:lnTo>
                    <a:pt x="640" y="12"/>
                  </a:lnTo>
                  <a:lnTo>
                    <a:pt x="641" y="14"/>
                  </a:lnTo>
                  <a:lnTo>
                    <a:pt x="64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54"/>
            <p:cNvSpPr>
              <a:spLocks/>
            </p:cNvSpPr>
            <p:nvPr/>
          </p:nvSpPr>
          <p:spPr bwMode="auto">
            <a:xfrm>
              <a:off x="4875" y="1412"/>
              <a:ext cx="374" cy="42"/>
            </a:xfrm>
            <a:custGeom>
              <a:avLst/>
              <a:gdLst>
                <a:gd name="T0" fmla="*/ 346 w 747"/>
                <a:gd name="T1" fmla="*/ 3 h 84"/>
                <a:gd name="T2" fmla="*/ 336 w 747"/>
                <a:gd name="T3" fmla="*/ 9 h 84"/>
                <a:gd name="T4" fmla="*/ 319 w 747"/>
                <a:gd name="T5" fmla="*/ 13 h 84"/>
                <a:gd name="T6" fmla="*/ 296 w 747"/>
                <a:gd name="T7" fmla="*/ 18 h 84"/>
                <a:gd name="T8" fmla="*/ 267 w 747"/>
                <a:gd name="T9" fmla="*/ 21 h 84"/>
                <a:gd name="T10" fmla="*/ 234 w 747"/>
                <a:gd name="T11" fmla="*/ 24 h 84"/>
                <a:gd name="T12" fmla="*/ 197 w 747"/>
                <a:gd name="T13" fmla="*/ 25 h 84"/>
                <a:gd name="T14" fmla="*/ 157 w 747"/>
                <a:gd name="T15" fmla="*/ 26 h 84"/>
                <a:gd name="T16" fmla="*/ 126 w 747"/>
                <a:gd name="T17" fmla="*/ 26 h 84"/>
                <a:gd name="T18" fmla="*/ 108 w 747"/>
                <a:gd name="T19" fmla="*/ 25 h 84"/>
                <a:gd name="T20" fmla="*/ 90 w 747"/>
                <a:gd name="T21" fmla="*/ 24 h 84"/>
                <a:gd name="T22" fmla="*/ 72 w 747"/>
                <a:gd name="T23" fmla="*/ 24 h 84"/>
                <a:gd name="T24" fmla="*/ 56 w 747"/>
                <a:gd name="T25" fmla="*/ 23 h 84"/>
                <a:gd name="T26" fmla="*/ 39 w 747"/>
                <a:gd name="T27" fmla="*/ 21 h 84"/>
                <a:gd name="T28" fmla="*/ 24 w 747"/>
                <a:gd name="T29" fmla="*/ 20 h 84"/>
                <a:gd name="T30" fmla="*/ 9 w 747"/>
                <a:gd name="T31" fmla="*/ 18 h 84"/>
                <a:gd name="T32" fmla="*/ 0 w 747"/>
                <a:gd name="T33" fmla="*/ 29 h 84"/>
                <a:gd name="T34" fmla="*/ 16 w 747"/>
                <a:gd name="T35" fmla="*/ 32 h 84"/>
                <a:gd name="T36" fmla="*/ 32 w 747"/>
                <a:gd name="T37" fmla="*/ 34 h 84"/>
                <a:gd name="T38" fmla="*/ 51 w 747"/>
                <a:gd name="T39" fmla="*/ 36 h 84"/>
                <a:gd name="T40" fmla="*/ 71 w 747"/>
                <a:gd name="T41" fmla="*/ 38 h 84"/>
                <a:gd name="T42" fmla="*/ 92 w 747"/>
                <a:gd name="T43" fmla="*/ 40 h 84"/>
                <a:gd name="T44" fmla="*/ 114 w 747"/>
                <a:gd name="T45" fmla="*/ 41 h 84"/>
                <a:gd name="T46" fmla="*/ 138 w 747"/>
                <a:gd name="T47" fmla="*/ 42 h 84"/>
                <a:gd name="T48" fmla="*/ 161 w 747"/>
                <a:gd name="T49" fmla="*/ 42 h 84"/>
                <a:gd name="T50" fmla="*/ 204 w 747"/>
                <a:gd name="T51" fmla="*/ 42 h 84"/>
                <a:gd name="T52" fmla="*/ 244 w 747"/>
                <a:gd name="T53" fmla="*/ 41 h 84"/>
                <a:gd name="T54" fmla="*/ 280 w 747"/>
                <a:gd name="T55" fmla="*/ 39 h 84"/>
                <a:gd name="T56" fmla="*/ 312 w 747"/>
                <a:gd name="T57" fmla="*/ 36 h 84"/>
                <a:gd name="T58" fmla="*/ 338 w 747"/>
                <a:gd name="T59" fmla="*/ 32 h 84"/>
                <a:gd name="T60" fmla="*/ 357 w 747"/>
                <a:gd name="T61" fmla="*/ 27 h 84"/>
                <a:gd name="T62" fmla="*/ 370 w 747"/>
                <a:gd name="T63" fmla="*/ 21 h 84"/>
                <a:gd name="T64" fmla="*/ 374 w 747"/>
                <a:gd name="T65" fmla="*/ 15 h 84"/>
                <a:gd name="T66" fmla="*/ 372 w 747"/>
                <a:gd name="T67" fmla="*/ 11 h 84"/>
                <a:gd name="T68" fmla="*/ 367 w 747"/>
                <a:gd name="T69" fmla="*/ 8 h 84"/>
                <a:gd name="T70" fmla="*/ 359 w 747"/>
                <a:gd name="T71" fmla="*/ 4 h 84"/>
                <a:gd name="T72" fmla="*/ 347 w 747"/>
                <a:gd name="T73" fmla="*/ 0 h 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7" h="84">
                  <a:moveTo>
                    <a:pt x="694" y="0"/>
                  </a:moveTo>
                  <a:lnTo>
                    <a:pt x="691" y="5"/>
                  </a:lnTo>
                  <a:lnTo>
                    <a:pt x="683" y="11"/>
                  </a:lnTo>
                  <a:lnTo>
                    <a:pt x="671" y="17"/>
                  </a:lnTo>
                  <a:lnTo>
                    <a:pt x="656" y="22"/>
                  </a:lnTo>
                  <a:lnTo>
                    <a:pt x="638" y="26"/>
                  </a:lnTo>
                  <a:lnTo>
                    <a:pt x="616" y="31"/>
                  </a:lnTo>
                  <a:lnTo>
                    <a:pt x="592" y="35"/>
                  </a:lnTo>
                  <a:lnTo>
                    <a:pt x="564" y="39"/>
                  </a:lnTo>
                  <a:lnTo>
                    <a:pt x="534" y="42"/>
                  </a:lnTo>
                  <a:lnTo>
                    <a:pt x="502" y="45"/>
                  </a:lnTo>
                  <a:lnTo>
                    <a:pt x="467" y="48"/>
                  </a:lnTo>
                  <a:lnTo>
                    <a:pt x="432" y="49"/>
                  </a:lnTo>
                  <a:lnTo>
                    <a:pt x="394" y="50"/>
                  </a:lnTo>
                  <a:lnTo>
                    <a:pt x="353" y="52"/>
                  </a:lnTo>
                  <a:lnTo>
                    <a:pt x="313" y="52"/>
                  </a:lnTo>
                  <a:lnTo>
                    <a:pt x="271" y="52"/>
                  </a:lnTo>
                  <a:lnTo>
                    <a:pt x="252" y="52"/>
                  </a:lnTo>
                  <a:lnTo>
                    <a:pt x="234" y="50"/>
                  </a:lnTo>
                  <a:lnTo>
                    <a:pt x="215" y="50"/>
                  </a:lnTo>
                  <a:lnTo>
                    <a:pt x="197" y="49"/>
                  </a:lnTo>
                  <a:lnTo>
                    <a:pt x="180" y="48"/>
                  </a:lnTo>
                  <a:lnTo>
                    <a:pt x="161" y="47"/>
                  </a:lnTo>
                  <a:lnTo>
                    <a:pt x="144" y="47"/>
                  </a:lnTo>
                  <a:lnTo>
                    <a:pt x="128" y="46"/>
                  </a:lnTo>
                  <a:lnTo>
                    <a:pt x="111" y="45"/>
                  </a:lnTo>
                  <a:lnTo>
                    <a:pt x="94" y="43"/>
                  </a:lnTo>
                  <a:lnTo>
                    <a:pt x="78" y="42"/>
                  </a:lnTo>
                  <a:lnTo>
                    <a:pt x="62" y="40"/>
                  </a:lnTo>
                  <a:lnTo>
                    <a:pt x="47" y="39"/>
                  </a:lnTo>
                  <a:lnTo>
                    <a:pt x="32" y="38"/>
                  </a:lnTo>
                  <a:lnTo>
                    <a:pt x="18" y="35"/>
                  </a:lnTo>
                  <a:lnTo>
                    <a:pt x="5" y="34"/>
                  </a:lnTo>
                  <a:lnTo>
                    <a:pt x="0" y="58"/>
                  </a:lnTo>
                  <a:lnTo>
                    <a:pt x="15" y="61"/>
                  </a:lnTo>
                  <a:lnTo>
                    <a:pt x="31" y="63"/>
                  </a:lnTo>
                  <a:lnTo>
                    <a:pt x="47" y="65"/>
                  </a:lnTo>
                  <a:lnTo>
                    <a:pt x="64" y="68"/>
                  </a:lnTo>
                  <a:lnTo>
                    <a:pt x="83" y="70"/>
                  </a:lnTo>
                  <a:lnTo>
                    <a:pt x="102" y="72"/>
                  </a:lnTo>
                  <a:lnTo>
                    <a:pt x="122" y="75"/>
                  </a:lnTo>
                  <a:lnTo>
                    <a:pt x="142" y="76"/>
                  </a:lnTo>
                  <a:lnTo>
                    <a:pt x="162" y="78"/>
                  </a:lnTo>
                  <a:lnTo>
                    <a:pt x="184" y="79"/>
                  </a:lnTo>
                  <a:lnTo>
                    <a:pt x="206" y="80"/>
                  </a:lnTo>
                  <a:lnTo>
                    <a:pt x="228" y="81"/>
                  </a:lnTo>
                  <a:lnTo>
                    <a:pt x="251" y="83"/>
                  </a:lnTo>
                  <a:lnTo>
                    <a:pt x="275" y="83"/>
                  </a:lnTo>
                  <a:lnTo>
                    <a:pt x="298" y="84"/>
                  </a:lnTo>
                  <a:lnTo>
                    <a:pt x="322" y="84"/>
                  </a:lnTo>
                  <a:lnTo>
                    <a:pt x="366" y="84"/>
                  </a:lnTo>
                  <a:lnTo>
                    <a:pt x="408" y="84"/>
                  </a:lnTo>
                  <a:lnTo>
                    <a:pt x="449" y="84"/>
                  </a:lnTo>
                  <a:lnTo>
                    <a:pt x="488" y="81"/>
                  </a:lnTo>
                  <a:lnTo>
                    <a:pt x="525" y="80"/>
                  </a:lnTo>
                  <a:lnTo>
                    <a:pt x="560" y="78"/>
                  </a:lnTo>
                  <a:lnTo>
                    <a:pt x="593" y="75"/>
                  </a:lnTo>
                  <a:lnTo>
                    <a:pt x="623" y="71"/>
                  </a:lnTo>
                  <a:lnTo>
                    <a:pt x="651" y="66"/>
                  </a:lnTo>
                  <a:lnTo>
                    <a:pt x="675" y="63"/>
                  </a:lnTo>
                  <a:lnTo>
                    <a:pt x="697" y="58"/>
                  </a:lnTo>
                  <a:lnTo>
                    <a:pt x="714" y="53"/>
                  </a:lnTo>
                  <a:lnTo>
                    <a:pt x="728" y="47"/>
                  </a:lnTo>
                  <a:lnTo>
                    <a:pt x="739" y="42"/>
                  </a:lnTo>
                  <a:lnTo>
                    <a:pt x="745" y="35"/>
                  </a:lnTo>
                  <a:lnTo>
                    <a:pt x="747" y="30"/>
                  </a:lnTo>
                  <a:lnTo>
                    <a:pt x="746" y="26"/>
                  </a:lnTo>
                  <a:lnTo>
                    <a:pt x="744" y="22"/>
                  </a:lnTo>
                  <a:lnTo>
                    <a:pt x="739" y="18"/>
                  </a:lnTo>
                  <a:lnTo>
                    <a:pt x="734" y="15"/>
                  </a:lnTo>
                  <a:lnTo>
                    <a:pt x="727" y="10"/>
                  </a:lnTo>
                  <a:lnTo>
                    <a:pt x="717" y="7"/>
                  </a:lnTo>
                  <a:lnTo>
                    <a:pt x="707" y="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55"/>
            <p:cNvSpPr>
              <a:spLocks/>
            </p:cNvSpPr>
            <p:nvPr/>
          </p:nvSpPr>
          <p:spPr bwMode="auto">
            <a:xfrm>
              <a:off x="4896" y="901"/>
              <a:ext cx="286" cy="68"/>
            </a:xfrm>
            <a:custGeom>
              <a:avLst/>
              <a:gdLst>
                <a:gd name="T0" fmla="*/ 285 w 573"/>
                <a:gd name="T1" fmla="*/ 41 h 136"/>
                <a:gd name="T2" fmla="*/ 279 w 573"/>
                <a:gd name="T3" fmla="*/ 30 h 136"/>
                <a:gd name="T4" fmla="*/ 268 w 573"/>
                <a:gd name="T5" fmla="*/ 22 h 136"/>
                <a:gd name="T6" fmla="*/ 252 w 573"/>
                <a:gd name="T7" fmla="*/ 14 h 136"/>
                <a:gd name="T8" fmla="*/ 232 w 573"/>
                <a:gd name="T9" fmla="*/ 8 h 136"/>
                <a:gd name="T10" fmla="*/ 208 w 573"/>
                <a:gd name="T11" fmla="*/ 3 h 136"/>
                <a:gd name="T12" fmla="*/ 182 w 573"/>
                <a:gd name="T13" fmla="*/ 1 h 136"/>
                <a:gd name="T14" fmla="*/ 155 w 573"/>
                <a:gd name="T15" fmla="*/ 0 h 136"/>
                <a:gd name="T16" fmla="*/ 125 w 573"/>
                <a:gd name="T17" fmla="*/ 2 h 136"/>
                <a:gd name="T18" fmla="*/ 98 w 573"/>
                <a:gd name="T19" fmla="*/ 6 h 136"/>
                <a:gd name="T20" fmla="*/ 73 w 573"/>
                <a:gd name="T21" fmla="*/ 12 h 136"/>
                <a:gd name="T22" fmla="*/ 51 w 573"/>
                <a:gd name="T23" fmla="*/ 19 h 136"/>
                <a:gd name="T24" fmla="*/ 32 w 573"/>
                <a:gd name="T25" fmla="*/ 27 h 136"/>
                <a:gd name="T26" fmla="*/ 17 w 573"/>
                <a:gd name="T27" fmla="*/ 36 h 136"/>
                <a:gd name="T28" fmla="*/ 6 w 573"/>
                <a:gd name="T29" fmla="*/ 46 h 136"/>
                <a:gd name="T30" fmla="*/ 0 w 573"/>
                <a:gd name="T31" fmla="*/ 57 h 136"/>
                <a:gd name="T32" fmla="*/ 4 w 573"/>
                <a:gd name="T33" fmla="*/ 59 h 136"/>
                <a:gd name="T34" fmla="*/ 15 w 573"/>
                <a:gd name="T35" fmla="*/ 52 h 136"/>
                <a:gd name="T36" fmla="*/ 28 w 573"/>
                <a:gd name="T37" fmla="*/ 45 h 136"/>
                <a:gd name="T38" fmla="*/ 42 w 573"/>
                <a:gd name="T39" fmla="*/ 39 h 136"/>
                <a:gd name="T40" fmla="*/ 59 w 573"/>
                <a:gd name="T41" fmla="*/ 34 h 136"/>
                <a:gd name="T42" fmla="*/ 78 w 573"/>
                <a:gd name="T43" fmla="*/ 29 h 136"/>
                <a:gd name="T44" fmla="*/ 97 w 573"/>
                <a:gd name="T45" fmla="*/ 26 h 136"/>
                <a:gd name="T46" fmla="*/ 118 w 573"/>
                <a:gd name="T47" fmla="*/ 23 h 136"/>
                <a:gd name="T48" fmla="*/ 143 w 573"/>
                <a:gd name="T49" fmla="*/ 22 h 136"/>
                <a:gd name="T50" fmla="*/ 171 w 573"/>
                <a:gd name="T51" fmla="*/ 22 h 136"/>
                <a:gd name="T52" fmla="*/ 197 w 573"/>
                <a:gd name="T53" fmla="*/ 25 h 136"/>
                <a:gd name="T54" fmla="*/ 220 w 573"/>
                <a:gd name="T55" fmla="*/ 29 h 136"/>
                <a:gd name="T56" fmla="*/ 241 w 573"/>
                <a:gd name="T57" fmla="*/ 36 h 136"/>
                <a:gd name="T58" fmla="*/ 256 w 573"/>
                <a:gd name="T59" fmla="*/ 43 h 136"/>
                <a:gd name="T60" fmla="*/ 268 w 573"/>
                <a:gd name="T61" fmla="*/ 52 h 136"/>
                <a:gd name="T62" fmla="*/ 274 w 573"/>
                <a:gd name="T63" fmla="*/ 62 h 136"/>
                <a:gd name="T64" fmla="*/ 275 w 573"/>
                <a:gd name="T65" fmla="*/ 68 h 136"/>
                <a:gd name="T66" fmla="*/ 275 w 573"/>
                <a:gd name="T67" fmla="*/ 68 h 136"/>
                <a:gd name="T68" fmla="*/ 280 w 573"/>
                <a:gd name="T69" fmla="*/ 63 h 136"/>
                <a:gd name="T70" fmla="*/ 285 w 573"/>
                <a:gd name="T71" fmla="*/ 52 h 1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73" h="136">
                  <a:moveTo>
                    <a:pt x="573" y="91"/>
                  </a:moveTo>
                  <a:lnTo>
                    <a:pt x="570" y="81"/>
                  </a:lnTo>
                  <a:lnTo>
                    <a:pt x="566" y="71"/>
                  </a:lnTo>
                  <a:lnTo>
                    <a:pt x="558" y="60"/>
                  </a:lnTo>
                  <a:lnTo>
                    <a:pt x="547" y="51"/>
                  </a:lnTo>
                  <a:lnTo>
                    <a:pt x="536" y="43"/>
                  </a:lnTo>
                  <a:lnTo>
                    <a:pt x="521" y="35"/>
                  </a:lnTo>
                  <a:lnTo>
                    <a:pt x="504" y="28"/>
                  </a:lnTo>
                  <a:lnTo>
                    <a:pt x="485" y="21"/>
                  </a:lnTo>
                  <a:lnTo>
                    <a:pt x="464" y="15"/>
                  </a:lnTo>
                  <a:lnTo>
                    <a:pt x="441" y="11"/>
                  </a:lnTo>
                  <a:lnTo>
                    <a:pt x="417" y="6"/>
                  </a:lnTo>
                  <a:lnTo>
                    <a:pt x="392" y="4"/>
                  </a:lnTo>
                  <a:lnTo>
                    <a:pt x="365" y="2"/>
                  </a:lnTo>
                  <a:lnTo>
                    <a:pt x="338" y="0"/>
                  </a:lnTo>
                  <a:lnTo>
                    <a:pt x="310" y="0"/>
                  </a:lnTo>
                  <a:lnTo>
                    <a:pt x="280" y="2"/>
                  </a:lnTo>
                  <a:lnTo>
                    <a:pt x="251" y="4"/>
                  </a:lnTo>
                  <a:lnTo>
                    <a:pt x="224" y="7"/>
                  </a:lnTo>
                  <a:lnTo>
                    <a:pt x="196" y="12"/>
                  </a:lnTo>
                  <a:lnTo>
                    <a:pt x="171" y="17"/>
                  </a:lnTo>
                  <a:lnTo>
                    <a:pt x="147" y="23"/>
                  </a:lnTo>
                  <a:lnTo>
                    <a:pt x="123" y="29"/>
                  </a:lnTo>
                  <a:lnTo>
                    <a:pt x="102" y="37"/>
                  </a:lnTo>
                  <a:lnTo>
                    <a:pt x="82" y="45"/>
                  </a:lnTo>
                  <a:lnTo>
                    <a:pt x="64" y="53"/>
                  </a:lnTo>
                  <a:lnTo>
                    <a:pt x="47" y="63"/>
                  </a:lnTo>
                  <a:lnTo>
                    <a:pt x="34" y="72"/>
                  </a:lnTo>
                  <a:lnTo>
                    <a:pt x="22" y="82"/>
                  </a:lnTo>
                  <a:lnTo>
                    <a:pt x="13" y="91"/>
                  </a:lnTo>
                  <a:lnTo>
                    <a:pt x="6" y="102"/>
                  </a:lnTo>
                  <a:lnTo>
                    <a:pt x="1" y="113"/>
                  </a:lnTo>
                  <a:lnTo>
                    <a:pt x="0" y="124"/>
                  </a:lnTo>
                  <a:lnTo>
                    <a:pt x="9" y="117"/>
                  </a:lnTo>
                  <a:lnTo>
                    <a:pt x="19" y="110"/>
                  </a:lnTo>
                  <a:lnTo>
                    <a:pt x="30" y="103"/>
                  </a:lnTo>
                  <a:lnTo>
                    <a:pt x="42" y="96"/>
                  </a:lnTo>
                  <a:lnTo>
                    <a:pt x="56" y="89"/>
                  </a:lnTo>
                  <a:lnTo>
                    <a:pt x="71" y="83"/>
                  </a:lnTo>
                  <a:lnTo>
                    <a:pt x="85" y="78"/>
                  </a:lnTo>
                  <a:lnTo>
                    <a:pt x="102" y="72"/>
                  </a:lnTo>
                  <a:lnTo>
                    <a:pt x="119" y="67"/>
                  </a:lnTo>
                  <a:lnTo>
                    <a:pt x="136" y="63"/>
                  </a:lnTo>
                  <a:lnTo>
                    <a:pt x="156" y="58"/>
                  </a:lnTo>
                  <a:lnTo>
                    <a:pt x="175" y="55"/>
                  </a:lnTo>
                  <a:lnTo>
                    <a:pt x="195" y="51"/>
                  </a:lnTo>
                  <a:lnTo>
                    <a:pt x="216" y="49"/>
                  </a:lnTo>
                  <a:lnTo>
                    <a:pt x="236" y="46"/>
                  </a:lnTo>
                  <a:lnTo>
                    <a:pt x="258" y="44"/>
                  </a:lnTo>
                  <a:lnTo>
                    <a:pt x="287" y="43"/>
                  </a:lnTo>
                  <a:lnTo>
                    <a:pt x="316" y="43"/>
                  </a:lnTo>
                  <a:lnTo>
                    <a:pt x="343" y="44"/>
                  </a:lnTo>
                  <a:lnTo>
                    <a:pt x="370" y="46"/>
                  </a:lnTo>
                  <a:lnTo>
                    <a:pt x="395" y="49"/>
                  </a:lnTo>
                  <a:lnTo>
                    <a:pt x="419" y="53"/>
                  </a:lnTo>
                  <a:lnTo>
                    <a:pt x="441" y="58"/>
                  </a:lnTo>
                  <a:lnTo>
                    <a:pt x="462" y="64"/>
                  </a:lnTo>
                  <a:lnTo>
                    <a:pt x="482" y="71"/>
                  </a:lnTo>
                  <a:lnTo>
                    <a:pt x="498" y="78"/>
                  </a:lnTo>
                  <a:lnTo>
                    <a:pt x="513" y="86"/>
                  </a:lnTo>
                  <a:lnTo>
                    <a:pt x="525" y="94"/>
                  </a:lnTo>
                  <a:lnTo>
                    <a:pt x="536" y="103"/>
                  </a:lnTo>
                  <a:lnTo>
                    <a:pt x="544" y="113"/>
                  </a:lnTo>
                  <a:lnTo>
                    <a:pt x="548" y="124"/>
                  </a:lnTo>
                  <a:lnTo>
                    <a:pt x="551" y="134"/>
                  </a:lnTo>
                  <a:lnTo>
                    <a:pt x="551" y="135"/>
                  </a:lnTo>
                  <a:lnTo>
                    <a:pt x="551" y="136"/>
                  </a:lnTo>
                  <a:lnTo>
                    <a:pt x="561" y="126"/>
                  </a:lnTo>
                  <a:lnTo>
                    <a:pt x="568" y="114"/>
                  </a:lnTo>
                  <a:lnTo>
                    <a:pt x="571" y="103"/>
                  </a:lnTo>
                  <a:lnTo>
                    <a:pt x="573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56"/>
            <p:cNvSpPr>
              <a:spLocks/>
            </p:cNvSpPr>
            <p:nvPr/>
          </p:nvSpPr>
          <p:spPr bwMode="auto">
            <a:xfrm>
              <a:off x="4867" y="896"/>
              <a:ext cx="399" cy="691"/>
            </a:xfrm>
            <a:custGeom>
              <a:avLst/>
              <a:gdLst>
                <a:gd name="T0" fmla="*/ 381 w 798"/>
                <a:gd name="T1" fmla="*/ 128 h 1382"/>
                <a:gd name="T2" fmla="*/ 346 w 798"/>
                <a:gd name="T3" fmla="*/ 94 h 1382"/>
                <a:gd name="T4" fmla="*/ 319 w 798"/>
                <a:gd name="T5" fmla="*/ 75 h 1382"/>
                <a:gd name="T6" fmla="*/ 308 w 798"/>
                <a:gd name="T7" fmla="*/ 10 h 1382"/>
                <a:gd name="T8" fmla="*/ 303 w 798"/>
                <a:gd name="T9" fmla="*/ 8 h 1382"/>
                <a:gd name="T10" fmla="*/ 289 w 798"/>
                <a:gd name="T11" fmla="*/ 38 h 1382"/>
                <a:gd name="T12" fmla="*/ 288 w 798"/>
                <a:gd name="T13" fmla="*/ 65 h 1382"/>
                <a:gd name="T14" fmla="*/ 312 w 798"/>
                <a:gd name="T15" fmla="*/ 83 h 1382"/>
                <a:gd name="T16" fmla="*/ 339 w 798"/>
                <a:gd name="T17" fmla="*/ 118 h 1382"/>
                <a:gd name="T18" fmla="*/ 351 w 798"/>
                <a:gd name="T19" fmla="*/ 193 h 1382"/>
                <a:gd name="T20" fmla="*/ 355 w 798"/>
                <a:gd name="T21" fmla="*/ 404 h 1382"/>
                <a:gd name="T22" fmla="*/ 346 w 798"/>
                <a:gd name="T23" fmla="*/ 601 h 1382"/>
                <a:gd name="T24" fmla="*/ 330 w 798"/>
                <a:gd name="T25" fmla="*/ 636 h 1382"/>
                <a:gd name="T26" fmla="*/ 311 w 798"/>
                <a:gd name="T27" fmla="*/ 647 h 1382"/>
                <a:gd name="T28" fmla="*/ 281 w 798"/>
                <a:gd name="T29" fmla="*/ 657 h 1382"/>
                <a:gd name="T30" fmla="*/ 262 w 798"/>
                <a:gd name="T31" fmla="*/ 661 h 1382"/>
                <a:gd name="T32" fmla="*/ 243 w 798"/>
                <a:gd name="T33" fmla="*/ 664 h 1382"/>
                <a:gd name="T34" fmla="*/ 222 w 798"/>
                <a:gd name="T35" fmla="*/ 666 h 1382"/>
                <a:gd name="T36" fmla="*/ 199 w 798"/>
                <a:gd name="T37" fmla="*/ 667 h 1382"/>
                <a:gd name="T38" fmla="*/ 173 w 798"/>
                <a:gd name="T39" fmla="*/ 668 h 1382"/>
                <a:gd name="T40" fmla="*/ 137 w 798"/>
                <a:gd name="T41" fmla="*/ 667 h 1382"/>
                <a:gd name="T42" fmla="*/ 99 w 798"/>
                <a:gd name="T43" fmla="*/ 665 h 1382"/>
                <a:gd name="T44" fmla="*/ 65 w 798"/>
                <a:gd name="T45" fmla="*/ 662 h 1382"/>
                <a:gd name="T46" fmla="*/ 36 w 798"/>
                <a:gd name="T47" fmla="*/ 657 h 1382"/>
                <a:gd name="T48" fmla="*/ 12 w 798"/>
                <a:gd name="T49" fmla="*/ 650 h 1382"/>
                <a:gd name="T50" fmla="*/ 2 w 798"/>
                <a:gd name="T51" fmla="*/ 649 h 1382"/>
                <a:gd name="T52" fmla="*/ 16 w 798"/>
                <a:gd name="T53" fmla="*/ 661 h 1382"/>
                <a:gd name="T54" fmla="*/ 42 w 798"/>
                <a:gd name="T55" fmla="*/ 673 h 1382"/>
                <a:gd name="T56" fmla="*/ 78 w 798"/>
                <a:gd name="T57" fmla="*/ 683 h 1382"/>
                <a:gd name="T58" fmla="*/ 122 w 798"/>
                <a:gd name="T59" fmla="*/ 689 h 1382"/>
                <a:gd name="T60" fmla="*/ 174 w 798"/>
                <a:gd name="T61" fmla="*/ 691 h 1382"/>
                <a:gd name="T62" fmla="*/ 197 w 798"/>
                <a:gd name="T63" fmla="*/ 691 h 1382"/>
                <a:gd name="T64" fmla="*/ 219 w 798"/>
                <a:gd name="T65" fmla="*/ 690 h 1382"/>
                <a:gd name="T66" fmla="*/ 240 w 798"/>
                <a:gd name="T67" fmla="*/ 688 h 1382"/>
                <a:gd name="T68" fmla="*/ 260 w 798"/>
                <a:gd name="T69" fmla="*/ 686 h 1382"/>
                <a:gd name="T70" fmla="*/ 279 w 798"/>
                <a:gd name="T71" fmla="*/ 683 h 1382"/>
                <a:gd name="T72" fmla="*/ 297 w 798"/>
                <a:gd name="T73" fmla="*/ 680 h 1382"/>
                <a:gd name="T74" fmla="*/ 318 w 798"/>
                <a:gd name="T75" fmla="*/ 674 h 1382"/>
                <a:gd name="T76" fmla="*/ 338 w 798"/>
                <a:gd name="T77" fmla="*/ 667 h 1382"/>
                <a:gd name="T78" fmla="*/ 357 w 798"/>
                <a:gd name="T79" fmla="*/ 657 h 1382"/>
                <a:gd name="T80" fmla="*/ 374 w 798"/>
                <a:gd name="T81" fmla="*/ 645 h 1382"/>
                <a:gd name="T82" fmla="*/ 391 w 798"/>
                <a:gd name="T83" fmla="*/ 611 h 1382"/>
                <a:gd name="T84" fmla="*/ 399 w 798"/>
                <a:gd name="T85" fmla="*/ 414 h 1382"/>
                <a:gd name="T86" fmla="*/ 395 w 798"/>
                <a:gd name="T87" fmla="*/ 203 h 13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98" h="1382">
                  <a:moveTo>
                    <a:pt x="785" y="332"/>
                  </a:moveTo>
                  <a:lnTo>
                    <a:pt x="776" y="291"/>
                  </a:lnTo>
                  <a:lnTo>
                    <a:pt x="761" y="256"/>
                  </a:lnTo>
                  <a:lnTo>
                    <a:pt x="740" y="227"/>
                  </a:lnTo>
                  <a:lnTo>
                    <a:pt x="716" y="205"/>
                  </a:lnTo>
                  <a:lnTo>
                    <a:pt x="692" y="187"/>
                  </a:lnTo>
                  <a:lnTo>
                    <a:pt x="670" y="172"/>
                  </a:lnTo>
                  <a:lnTo>
                    <a:pt x="650" y="160"/>
                  </a:lnTo>
                  <a:lnTo>
                    <a:pt x="637" y="150"/>
                  </a:lnTo>
                  <a:lnTo>
                    <a:pt x="622" y="115"/>
                  </a:lnTo>
                  <a:lnTo>
                    <a:pt x="616" y="65"/>
                  </a:lnTo>
                  <a:lnTo>
                    <a:pt x="616" y="20"/>
                  </a:lnTo>
                  <a:lnTo>
                    <a:pt x="616" y="0"/>
                  </a:lnTo>
                  <a:lnTo>
                    <a:pt x="614" y="5"/>
                  </a:lnTo>
                  <a:lnTo>
                    <a:pt x="606" y="16"/>
                  </a:lnTo>
                  <a:lnTo>
                    <a:pt x="596" y="34"/>
                  </a:lnTo>
                  <a:lnTo>
                    <a:pt x="586" y="54"/>
                  </a:lnTo>
                  <a:lnTo>
                    <a:pt x="577" y="76"/>
                  </a:lnTo>
                  <a:lnTo>
                    <a:pt x="571" y="97"/>
                  </a:lnTo>
                  <a:lnTo>
                    <a:pt x="570" y="115"/>
                  </a:lnTo>
                  <a:lnTo>
                    <a:pt x="576" y="129"/>
                  </a:lnTo>
                  <a:lnTo>
                    <a:pt x="588" y="140"/>
                  </a:lnTo>
                  <a:lnTo>
                    <a:pt x="604" y="152"/>
                  </a:lnTo>
                  <a:lnTo>
                    <a:pt x="623" y="166"/>
                  </a:lnTo>
                  <a:lnTo>
                    <a:pt x="642" y="185"/>
                  </a:lnTo>
                  <a:lnTo>
                    <a:pt x="661" y="208"/>
                  </a:lnTo>
                  <a:lnTo>
                    <a:pt x="677" y="236"/>
                  </a:lnTo>
                  <a:lnTo>
                    <a:pt x="690" y="271"/>
                  </a:lnTo>
                  <a:lnTo>
                    <a:pt x="698" y="312"/>
                  </a:lnTo>
                  <a:lnTo>
                    <a:pt x="702" y="385"/>
                  </a:lnTo>
                  <a:lnTo>
                    <a:pt x="707" y="503"/>
                  </a:lnTo>
                  <a:lnTo>
                    <a:pt x="710" y="649"/>
                  </a:lnTo>
                  <a:lnTo>
                    <a:pt x="710" y="808"/>
                  </a:lnTo>
                  <a:lnTo>
                    <a:pt x="708" y="964"/>
                  </a:lnTo>
                  <a:lnTo>
                    <a:pt x="702" y="1099"/>
                  </a:lnTo>
                  <a:lnTo>
                    <a:pt x="692" y="1202"/>
                  </a:lnTo>
                  <a:lnTo>
                    <a:pt x="677" y="1253"/>
                  </a:lnTo>
                  <a:lnTo>
                    <a:pt x="668" y="1262"/>
                  </a:lnTo>
                  <a:lnTo>
                    <a:pt x="659" y="1271"/>
                  </a:lnTo>
                  <a:lnTo>
                    <a:pt x="648" y="1279"/>
                  </a:lnTo>
                  <a:lnTo>
                    <a:pt x="636" y="1286"/>
                  </a:lnTo>
                  <a:lnTo>
                    <a:pt x="622" y="1294"/>
                  </a:lnTo>
                  <a:lnTo>
                    <a:pt x="606" y="1301"/>
                  </a:lnTo>
                  <a:lnTo>
                    <a:pt x="585" y="1307"/>
                  </a:lnTo>
                  <a:lnTo>
                    <a:pt x="562" y="1314"/>
                  </a:lnTo>
                  <a:lnTo>
                    <a:pt x="549" y="1317"/>
                  </a:lnTo>
                  <a:lnTo>
                    <a:pt x="536" y="1320"/>
                  </a:lnTo>
                  <a:lnTo>
                    <a:pt x="524" y="1322"/>
                  </a:lnTo>
                  <a:lnTo>
                    <a:pt x="511" y="1324"/>
                  </a:lnTo>
                  <a:lnTo>
                    <a:pt x="497" y="1326"/>
                  </a:lnTo>
                  <a:lnTo>
                    <a:pt x="485" y="1328"/>
                  </a:lnTo>
                  <a:lnTo>
                    <a:pt x="471" y="1330"/>
                  </a:lnTo>
                  <a:lnTo>
                    <a:pt x="457" y="1331"/>
                  </a:lnTo>
                  <a:lnTo>
                    <a:pt x="443" y="1332"/>
                  </a:lnTo>
                  <a:lnTo>
                    <a:pt x="428" y="1332"/>
                  </a:lnTo>
                  <a:lnTo>
                    <a:pt x="413" y="1333"/>
                  </a:lnTo>
                  <a:lnTo>
                    <a:pt x="397" y="1333"/>
                  </a:lnTo>
                  <a:lnTo>
                    <a:pt x="381" y="1335"/>
                  </a:lnTo>
                  <a:lnTo>
                    <a:pt x="364" y="1335"/>
                  </a:lnTo>
                  <a:lnTo>
                    <a:pt x="345" y="1335"/>
                  </a:lnTo>
                  <a:lnTo>
                    <a:pt x="327" y="1335"/>
                  </a:lnTo>
                  <a:lnTo>
                    <a:pt x="299" y="1335"/>
                  </a:lnTo>
                  <a:lnTo>
                    <a:pt x="273" y="1333"/>
                  </a:lnTo>
                  <a:lnTo>
                    <a:pt x="246" y="1333"/>
                  </a:lnTo>
                  <a:lnTo>
                    <a:pt x="221" y="1332"/>
                  </a:lnTo>
                  <a:lnTo>
                    <a:pt x="197" y="1330"/>
                  </a:lnTo>
                  <a:lnTo>
                    <a:pt x="173" y="1328"/>
                  </a:lnTo>
                  <a:lnTo>
                    <a:pt x="151" y="1325"/>
                  </a:lnTo>
                  <a:lnTo>
                    <a:pt x="129" y="1323"/>
                  </a:lnTo>
                  <a:lnTo>
                    <a:pt x="108" y="1320"/>
                  </a:lnTo>
                  <a:lnTo>
                    <a:pt x="88" y="1316"/>
                  </a:lnTo>
                  <a:lnTo>
                    <a:pt x="71" y="1313"/>
                  </a:lnTo>
                  <a:lnTo>
                    <a:pt x="54" y="1308"/>
                  </a:lnTo>
                  <a:lnTo>
                    <a:pt x="38" y="1303"/>
                  </a:lnTo>
                  <a:lnTo>
                    <a:pt x="24" y="1299"/>
                  </a:lnTo>
                  <a:lnTo>
                    <a:pt x="11" y="1293"/>
                  </a:lnTo>
                  <a:lnTo>
                    <a:pt x="0" y="1287"/>
                  </a:lnTo>
                  <a:lnTo>
                    <a:pt x="3" y="1297"/>
                  </a:lnTo>
                  <a:lnTo>
                    <a:pt x="10" y="1305"/>
                  </a:lnTo>
                  <a:lnTo>
                    <a:pt x="19" y="1314"/>
                  </a:lnTo>
                  <a:lnTo>
                    <a:pt x="32" y="1322"/>
                  </a:lnTo>
                  <a:lnTo>
                    <a:pt x="47" y="1330"/>
                  </a:lnTo>
                  <a:lnTo>
                    <a:pt x="64" y="1338"/>
                  </a:lnTo>
                  <a:lnTo>
                    <a:pt x="84" y="1345"/>
                  </a:lnTo>
                  <a:lnTo>
                    <a:pt x="106" y="1352"/>
                  </a:lnTo>
                  <a:lnTo>
                    <a:pt x="130" y="1359"/>
                  </a:lnTo>
                  <a:lnTo>
                    <a:pt x="155" y="1365"/>
                  </a:lnTo>
                  <a:lnTo>
                    <a:pt x="183" y="1369"/>
                  </a:lnTo>
                  <a:lnTo>
                    <a:pt x="213" y="1374"/>
                  </a:lnTo>
                  <a:lnTo>
                    <a:pt x="244" y="1377"/>
                  </a:lnTo>
                  <a:lnTo>
                    <a:pt x="277" y="1380"/>
                  </a:lnTo>
                  <a:lnTo>
                    <a:pt x="312" y="1382"/>
                  </a:lnTo>
                  <a:lnTo>
                    <a:pt x="348" y="1382"/>
                  </a:lnTo>
                  <a:lnTo>
                    <a:pt x="363" y="1382"/>
                  </a:lnTo>
                  <a:lnTo>
                    <a:pt x="379" y="1382"/>
                  </a:lnTo>
                  <a:lnTo>
                    <a:pt x="394" y="1381"/>
                  </a:lnTo>
                  <a:lnTo>
                    <a:pt x="409" y="1381"/>
                  </a:lnTo>
                  <a:lnTo>
                    <a:pt x="424" y="1380"/>
                  </a:lnTo>
                  <a:lnTo>
                    <a:pt x="437" y="1380"/>
                  </a:lnTo>
                  <a:lnTo>
                    <a:pt x="452" y="1378"/>
                  </a:lnTo>
                  <a:lnTo>
                    <a:pt x="466" y="1377"/>
                  </a:lnTo>
                  <a:lnTo>
                    <a:pt x="480" y="1376"/>
                  </a:lnTo>
                  <a:lnTo>
                    <a:pt x="494" y="1374"/>
                  </a:lnTo>
                  <a:lnTo>
                    <a:pt x="507" y="1373"/>
                  </a:lnTo>
                  <a:lnTo>
                    <a:pt x="519" y="1371"/>
                  </a:lnTo>
                  <a:lnTo>
                    <a:pt x="532" y="1369"/>
                  </a:lnTo>
                  <a:lnTo>
                    <a:pt x="545" y="1368"/>
                  </a:lnTo>
                  <a:lnTo>
                    <a:pt x="557" y="1366"/>
                  </a:lnTo>
                  <a:lnTo>
                    <a:pt x="569" y="1363"/>
                  </a:lnTo>
                  <a:lnTo>
                    <a:pt x="581" y="1361"/>
                  </a:lnTo>
                  <a:lnTo>
                    <a:pt x="594" y="1359"/>
                  </a:lnTo>
                  <a:lnTo>
                    <a:pt x="608" y="1355"/>
                  </a:lnTo>
                  <a:lnTo>
                    <a:pt x="622" y="1352"/>
                  </a:lnTo>
                  <a:lnTo>
                    <a:pt x="636" y="1348"/>
                  </a:lnTo>
                  <a:lnTo>
                    <a:pt x="648" y="1344"/>
                  </a:lnTo>
                  <a:lnTo>
                    <a:pt x="662" y="1338"/>
                  </a:lnTo>
                  <a:lnTo>
                    <a:pt x="676" y="1333"/>
                  </a:lnTo>
                  <a:lnTo>
                    <a:pt x="688" y="1326"/>
                  </a:lnTo>
                  <a:lnTo>
                    <a:pt x="701" y="1321"/>
                  </a:lnTo>
                  <a:lnTo>
                    <a:pt x="714" y="1314"/>
                  </a:lnTo>
                  <a:lnTo>
                    <a:pt x="725" y="1306"/>
                  </a:lnTo>
                  <a:lnTo>
                    <a:pt x="737" y="1299"/>
                  </a:lnTo>
                  <a:lnTo>
                    <a:pt x="747" y="1290"/>
                  </a:lnTo>
                  <a:lnTo>
                    <a:pt x="756" y="1282"/>
                  </a:lnTo>
                  <a:lnTo>
                    <a:pt x="766" y="1272"/>
                  </a:lnTo>
                  <a:lnTo>
                    <a:pt x="781" y="1222"/>
                  </a:lnTo>
                  <a:lnTo>
                    <a:pt x="791" y="1120"/>
                  </a:lnTo>
                  <a:lnTo>
                    <a:pt x="797" y="984"/>
                  </a:lnTo>
                  <a:lnTo>
                    <a:pt x="798" y="828"/>
                  </a:lnTo>
                  <a:lnTo>
                    <a:pt x="798" y="670"/>
                  </a:lnTo>
                  <a:lnTo>
                    <a:pt x="794" y="523"/>
                  </a:lnTo>
                  <a:lnTo>
                    <a:pt x="790" y="406"/>
                  </a:lnTo>
                  <a:lnTo>
                    <a:pt x="785" y="3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57"/>
            <p:cNvSpPr>
              <a:spLocks/>
            </p:cNvSpPr>
            <p:nvPr/>
          </p:nvSpPr>
          <p:spPr bwMode="auto">
            <a:xfrm>
              <a:off x="4826" y="1171"/>
              <a:ext cx="64" cy="57"/>
            </a:xfrm>
            <a:custGeom>
              <a:avLst/>
              <a:gdLst>
                <a:gd name="T0" fmla="*/ 0 w 128"/>
                <a:gd name="T1" fmla="*/ 5 h 114"/>
                <a:gd name="T2" fmla="*/ 0 w 128"/>
                <a:gd name="T3" fmla="*/ 54 h 114"/>
                <a:gd name="T4" fmla="*/ 5 w 128"/>
                <a:gd name="T5" fmla="*/ 54 h 114"/>
                <a:gd name="T6" fmla="*/ 11 w 128"/>
                <a:gd name="T7" fmla="*/ 54 h 114"/>
                <a:gd name="T8" fmla="*/ 16 w 128"/>
                <a:gd name="T9" fmla="*/ 54 h 114"/>
                <a:gd name="T10" fmla="*/ 20 w 128"/>
                <a:gd name="T11" fmla="*/ 53 h 114"/>
                <a:gd name="T12" fmla="*/ 25 w 128"/>
                <a:gd name="T13" fmla="*/ 53 h 114"/>
                <a:gd name="T14" fmla="*/ 30 w 128"/>
                <a:gd name="T15" fmla="*/ 52 h 114"/>
                <a:gd name="T16" fmla="*/ 34 w 128"/>
                <a:gd name="T17" fmla="*/ 52 h 114"/>
                <a:gd name="T18" fmla="*/ 38 w 128"/>
                <a:gd name="T19" fmla="*/ 51 h 114"/>
                <a:gd name="T20" fmla="*/ 42 w 128"/>
                <a:gd name="T21" fmla="*/ 52 h 114"/>
                <a:gd name="T22" fmla="*/ 47 w 128"/>
                <a:gd name="T23" fmla="*/ 53 h 114"/>
                <a:gd name="T24" fmla="*/ 51 w 128"/>
                <a:gd name="T25" fmla="*/ 53 h 114"/>
                <a:gd name="T26" fmla="*/ 54 w 128"/>
                <a:gd name="T27" fmla="*/ 54 h 114"/>
                <a:gd name="T28" fmla="*/ 58 w 128"/>
                <a:gd name="T29" fmla="*/ 55 h 114"/>
                <a:gd name="T30" fmla="*/ 61 w 128"/>
                <a:gd name="T31" fmla="*/ 55 h 114"/>
                <a:gd name="T32" fmla="*/ 62 w 128"/>
                <a:gd name="T33" fmla="*/ 57 h 114"/>
                <a:gd name="T34" fmla="*/ 64 w 128"/>
                <a:gd name="T35" fmla="*/ 57 h 114"/>
                <a:gd name="T36" fmla="*/ 64 w 128"/>
                <a:gd name="T37" fmla="*/ 0 h 114"/>
                <a:gd name="T38" fmla="*/ 58 w 128"/>
                <a:gd name="T39" fmla="*/ 1 h 114"/>
                <a:gd name="T40" fmla="*/ 52 w 128"/>
                <a:gd name="T41" fmla="*/ 2 h 114"/>
                <a:gd name="T42" fmla="*/ 45 w 128"/>
                <a:gd name="T43" fmla="*/ 2 h 114"/>
                <a:gd name="T44" fmla="*/ 37 w 128"/>
                <a:gd name="T45" fmla="*/ 3 h 114"/>
                <a:gd name="T46" fmla="*/ 29 w 128"/>
                <a:gd name="T47" fmla="*/ 4 h 114"/>
                <a:gd name="T48" fmla="*/ 20 w 128"/>
                <a:gd name="T49" fmla="*/ 4 h 114"/>
                <a:gd name="T50" fmla="*/ 11 w 128"/>
                <a:gd name="T51" fmla="*/ 5 h 114"/>
                <a:gd name="T52" fmla="*/ 0 w 128"/>
                <a:gd name="T53" fmla="*/ 5 h 11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8" h="114">
                  <a:moveTo>
                    <a:pt x="0" y="10"/>
                  </a:moveTo>
                  <a:lnTo>
                    <a:pt x="0" y="108"/>
                  </a:lnTo>
                  <a:lnTo>
                    <a:pt x="10" y="108"/>
                  </a:lnTo>
                  <a:lnTo>
                    <a:pt x="21" y="107"/>
                  </a:lnTo>
                  <a:lnTo>
                    <a:pt x="31" y="107"/>
                  </a:lnTo>
                  <a:lnTo>
                    <a:pt x="40" y="106"/>
                  </a:lnTo>
                  <a:lnTo>
                    <a:pt x="49" y="105"/>
                  </a:lnTo>
                  <a:lnTo>
                    <a:pt x="59" y="104"/>
                  </a:lnTo>
                  <a:lnTo>
                    <a:pt x="67" y="104"/>
                  </a:lnTo>
                  <a:lnTo>
                    <a:pt x="75" y="102"/>
                  </a:lnTo>
                  <a:lnTo>
                    <a:pt x="84" y="104"/>
                  </a:lnTo>
                  <a:lnTo>
                    <a:pt x="93" y="105"/>
                  </a:lnTo>
                  <a:lnTo>
                    <a:pt x="101" y="106"/>
                  </a:lnTo>
                  <a:lnTo>
                    <a:pt x="108" y="108"/>
                  </a:lnTo>
                  <a:lnTo>
                    <a:pt x="115" y="109"/>
                  </a:lnTo>
                  <a:lnTo>
                    <a:pt x="121" y="110"/>
                  </a:lnTo>
                  <a:lnTo>
                    <a:pt x="124" y="113"/>
                  </a:lnTo>
                  <a:lnTo>
                    <a:pt x="128" y="114"/>
                  </a:lnTo>
                  <a:lnTo>
                    <a:pt x="128" y="0"/>
                  </a:lnTo>
                  <a:lnTo>
                    <a:pt x="116" y="1"/>
                  </a:lnTo>
                  <a:lnTo>
                    <a:pt x="104" y="3"/>
                  </a:lnTo>
                  <a:lnTo>
                    <a:pt x="90" y="4"/>
                  </a:lnTo>
                  <a:lnTo>
                    <a:pt x="74" y="6"/>
                  </a:lnTo>
                  <a:lnTo>
                    <a:pt x="57" y="7"/>
                  </a:lnTo>
                  <a:lnTo>
                    <a:pt x="39" y="8"/>
                  </a:lnTo>
                  <a:lnTo>
                    <a:pt x="21" y="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58"/>
            <p:cNvSpPr>
              <a:spLocks/>
            </p:cNvSpPr>
            <p:nvPr/>
          </p:nvSpPr>
          <p:spPr bwMode="auto">
            <a:xfrm flipH="1">
              <a:off x="4808" y="896"/>
              <a:ext cx="399" cy="691"/>
            </a:xfrm>
            <a:custGeom>
              <a:avLst/>
              <a:gdLst>
                <a:gd name="T0" fmla="*/ 381 w 798"/>
                <a:gd name="T1" fmla="*/ 128 h 1382"/>
                <a:gd name="T2" fmla="*/ 346 w 798"/>
                <a:gd name="T3" fmla="*/ 94 h 1382"/>
                <a:gd name="T4" fmla="*/ 319 w 798"/>
                <a:gd name="T5" fmla="*/ 75 h 1382"/>
                <a:gd name="T6" fmla="*/ 308 w 798"/>
                <a:gd name="T7" fmla="*/ 10 h 1382"/>
                <a:gd name="T8" fmla="*/ 303 w 798"/>
                <a:gd name="T9" fmla="*/ 8 h 1382"/>
                <a:gd name="T10" fmla="*/ 289 w 798"/>
                <a:gd name="T11" fmla="*/ 38 h 1382"/>
                <a:gd name="T12" fmla="*/ 288 w 798"/>
                <a:gd name="T13" fmla="*/ 65 h 1382"/>
                <a:gd name="T14" fmla="*/ 312 w 798"/>
                <a:gd name="T15" fmla="*/ 83 h 1382"/>
                <a:gd name="T16" fmla="*/ 339 w 798"/>
                <a:gd name="T17" fmla="*/ 118 h 1382"/>
                <a:gd name="T18" fmla="*/ 351 w 798"/>
                <a:gd name="T19" fmla="*/ 193 h 1382"/>
                <a:gd name="T20" fmla="*/ 355 w 798"/>
                <a:gd name="T21" fmla="*/ 404 h 1382"/>
                <a:gd name="T22" fmla="*/ 346 w 798"/>
                <a:gd name="T23" fmla="*/ 601 h 1382"/>
                <a:gd name="T24" fmla="*/ 330 w 798"/>
                <a:gd name="T25" fmla="*/ 636 h 1382"/>
                <a:gd name="T26" fmla="*/ 311 w 798"/>
                <a:gd name="T27" fmla="*/ 647 h 1382"/>
                <a:gd name="T28" fmla="*/ 281 w 798"/>
                <a:gd name="T29" fmla="*/ 657 h 1382"/>
                <a:gd name="T30" fmla="*/ 262 w 798"/>
                <a:gd name="T31" fmla="*/ 661 h 1382"/>
                <a:gd name="T32" fmla="*/ 243 w 798"/>
                <a:gd name="T33" fmla="*/ 664 h 1382"/>
                <a:gd name="T34" fmla="*/ 222 w 798"/>
                <a:gd name="T35" fmla="*/ 666 h 1382"/>
                <a:gd name="T36" fmla="*/ 199 w 798"/>
                <a:gd name="T37" fmla="*/ 667 h 1382"/>
                <a:gd name="T38" fmla="*/ 173 w 798"/>
                <a:gd name="T39" fmla="*/ 668 h 1382"/>
                <a:gd name="T40" fmla="*/ 137 w 798"/>
                <a:gd name="T41" fmla="*/ 667 h 1382"/>
                <a:gd name="T42" fmla="*/ 99 w 798"/>
                <a:gd name="T43" fmla="*/ 665 h 1382"/>
                <a:gd name="T44" fmla="*/ 65 w 798"/>
                <a:gd name="T45" fmla="*/ 662 h 1382"/>
                <a:gd name="T46" fmla="*/ 36 w 798"/>
                <a:gd name="T47" fmla="*/ 657 h 1382"/>
                <a:gd name="T48" fmla="*/ 12 w 798"/>
                <a:gd name="T49" fmla="*/ 650 h 1382"/>
                <a:gd name="T50" fmla="*/ 2 w 798"/>
                <a:gd name="T51" fmla="*/ 649 h 1382"/>
                <a:gd name="T52" fmla="*/ 16 w 798"/>
                <a:gd name="T53" fmla="*/ 661 h 1382"/>
                <a:gd name="T54" fmla="*/ 42 w 798"/>
                <a:gd name="T55" fmla="*/ 673 h 1382"/>
                <a:gd name="T56" fmla="*/ 78 w 798"/>
                <a:gd name="T57" fmla="*/ 683 h 1382"/>
                <a:gd name="T58" fmla="*/ 122 w 798"/>
                <a:gd name="T59" fmla="*/ 689 h 1382"/>
                <a:gd name="T60" fmla="*/ 174 w 798"/>
                <a:gd name="T61" fmla="*/ 691 h 1382"/>
                <a:gd name="T62" fmla="*/ 197 w 798"/>
                <a:gd name="T63" fmla="*/ 691 h 1382"/>
                <a:gd name="T64" fmla="*/ 219 w 798"/>
                <a:gd name="T65" fmla="*/ 690 h 1382"/>
                <a:gd name="T66" fmla="*/ 240 w 798"/>
                <a:gd name="T67" fmla="*/ 688 h 1382"/>
                <a:gd name="T68" fmla="*/ 260 w 798"/>
                <a:gd name="T69" fmla="*/ 686 h 1382"/>
                <a:gd name="T70" fmla="*/ 279 w 798"/>
                <a:gd name="T71" fmla="*/ 683 h 1382"/>
                <a:gd name="T72" fmla="*/ 297 w 798"/>
                <a:gd name="T73" fmla="*/ 680 h 1382"/>
                <a:gd name="T74" fmla="*/ 318 w 798"/>
                <a:gd name="T75" fmla="*/ 674 h 1382"/>
                <a:gd name="T76" fmla="*/ 338 w 798"/>
                <a:gd name="T77" fmla="*/ 667 h 1382"/>
                <a:gd name="T78" fmla="*/ 357 w 798"/>
                <a:gd name="T79" fmla="*/ 657 h 1382"/>
                <a:gd name="T80" fmla="*/ 374 w 798"/>
                <a:gd name="T81" fmla="*/ 645 h 1382"/>
                <a:gd name="T82" fmla="*/ 391 w 798"/>
                <a:gd name="T83" fmla="*/ 611 h 1382"/>
                <a:gd name="T84" fmla="*/ 399 w 798"/>
                <a:gd name="T85" fmla="*/ 414 h 1382"/>
                <a:gd name="T86" fmla="*/ 395 w 798"/>
                <a:gd name="T87" fmla="*/ 203 h 13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98" h="1382">
                  <a:moveTo>
                    <a:pt x="785" y="332"/>
                  </a:moveTo>
                  <a:lnTo>
                    <a:pt x="776" y="291"/>
                  </a:lnTo>
                  <a:lnTo>
                    <a:pt x="761" y="256"/>
                  </a:lnTo>
                  <a:lnTo>
                    <a:pt x="740" y="227"/>
                  </a:lnTo>
                  <a:lnTo>
                    <a:pt x="716" y="205"/>
                  </a:lnTo>
                  <a:lnTo>
                    <a:pt x="692" y="187"/>
                  </a:lnTo>
                  <a:lnTo>
                    <a:pt x="670" y="172"/>
                  </a:lnTo>
                  <a:lnTo>
                    <a:pt x="650" y="160"/>
                  </a:lnTo>
                  <a:lnTo>
                    <a:pt x="637" y="150"/>
                  </a:lnTo>
                  <a:lnTo>
                    <a:pt x="622" y="115"/>
                  </a:lnTo>
                  <a:lnTo>
                    <a:pt x="616" y="65"/>
                  </a:lnTo>
                  <a:lnTo>
                    <a:pt x="616" y="20"/>
                  </a:lnTo>
                  <a:lnTo>
                    <a:pt x="616" y="0"/>
                  </a:lnTo>
                  <a:lnTo>
                    <a:pt x="614" y="5"/>
                  </a:lnTo>
                  <a:lnTo>
                    <a:pt x="606" y="16"/>
                  </a:lnTo>
                  <a:lnTo>
                    <a:pt x="596" y="34"/>
                  </a:lnTo>
                  <a:lnTo>
                    <a:pt x="586" y="54"/>
                  </a:lnTo>
                  <a:lnTo>
                    <a:pt x="577" y="76"/>
                  </a:lnTo>
                  <a:lnTo>
                    <a:pt x="571" y="97"/>
                  </a:lnTo>
                  <a:lnTo>
                    <a:pt x="570" y="115"/>
                  </a:lnTo>
                  <a:lnTo>
                    <a:pt x="576" y="129"/>
                  </a:lnTo>
                  <a:lnTo>
                    <a:pt x="588" y="140"/>
                  </a:lnTo>
                  <a:lnTo>
                    <a:pt x="604" y="152"/>
                  </a:lnTo>
                  <a:lnTo>
                    <a:pt x="623" y="166"/>
                  </a:lnTo>
                  <a:lnTo>
                    <a:pt x="642" y="185"/>
                  </a:lnTo>
                  <a:lnTo>
                    <a:pt x="661" y="208"/>
                  </a:lnTo>
                  <a:lnTo>
                    <a:pt x="677" y="236"/>
                  </a:lnTo>
                  <a:lnTo>
                    <a:pt x="690" y="271"/>
                  </a:lnTo>
                  <a:lnTo>
                    <a:pt x="698" y="312"/>
                  </a:lnTo>
                  <a:lnTo>
                    <a:pt x="702" y="385"/>
                  </a:lnTo>
                  <a:lnTo>
                    <a:pt x="707" y="503"/>
                  </a:lnTo>
                  <a:lnTo>
                    <a:pt x="710" y="649"/>
                  </a:lnTo>
                  <a:lnTo>
                    <a:pt x="710" y="808"/>
                  </a:lnTo>
                  <a:lnTo>
                    <a:pt x="708" y="964"/>
                  </a:lnTo>
                  <a:lnTo>
                    <a:pt x="702" y="1099"/>
                  </a:lnTo>
                  <a:lnTo>
                    <a:pt x="692" y="1202"/>
                  </a:lnTo>
                  <a:lnTo>
                    <a:pt x="677" y="1253"/>
                  </a:lnTo>
                  <a:lnTo>
                    <a:pt x="668" y="1262"/>
                  </a:lnTo>
                  <a:lnTo>
                    <a:pt x="659" y="1271"/>
                  </a:lnTo>
                  <a:lnTo>
                    <a:pt x="648" y="1279"/>
                  </a:lnTo>
                  <a:lnTo>
                    <a:pt x="636" y="1286"/>
                  </a:lnTo>
                  <a:lnTo>
                    <a:pt x="622" y="1294"/>
                  </a:lnTo>
                  <a:lnTo>
                    <a:pt x="606" y="1301"/>
                  </a:lnTo>
                  <a:lnTo>
                    <a:pt x="585" y="1307"/>
                  </a:lnTo>
                  <a:lnTo>
                    <a:pt x="562" y="1314"/>
                  </a:lnTo>
                  <a:lnTo>
                    <a:pt x="549" y="1317"/>
                  </a:lnTo>
                  <a:lnTo>
                    <a:pt x="536" y="1320"/>
                  </a:lnTo>
                  <a:lnTo>
                    <a:pt x="524" y="1322"/>
                  </a:lnTo>
                  <a:lnTo>
                    <a:pt x="511" y="1324"/>
                  </a:lnTo>
                  <a:lnTo>
                    <a:pt x="497" y="1326"/>
                  </a:lnTo>
                  <a:lnTo>
                    <a:pt x="485" y="1328"/>
                  </a:lnTo>
                  <a:lnTo>
                    <a:pt x="471" y="1330"/>
                  </a:lnTo>
                  <a:lnTo>
                    <a:pt x="457" y="1331"/>
                  </a:lnTo>
                  <a:lnTo>
                    <a:pt x="443" y="1332"/>
                  </a:lnTo>
                  <a:lnTo>
                    <a:pt x="428" y="1332"/>
                  </a:lnTo>
                  <a:lnTo>
                    <a:pt x="413" y="1333"/>
                  </a:lnTo>
                  <a:lnTo>
                    <a:pt x="397" y="1333"/>
                  </a:lnTo>
                  <a:lnTo>
                    <a:pt x="381" y="1335"/>
                  </a:lnTo>
                  <a:lnTo>
                    <a:pt x="364" y="1335"/>
                  </a:lnTo>
                  <a:lnTo>
                    <a:pt x="345" y="1335"/>
                  </a:lnTo>
                  <a:lnTo>
                    <a:pt x="327" y="1335"/>
                  </a:lnTo>
                  <a:lnTo>
                    <a:pt x="299" y="1335"/>
                  </a:lnTo>
                  <a:lnTo>
                    <a:pt x="273" y="1333"/>
                  </a:lnTo>
                  <a:lnTo>
                    <a:pt x="246" y="1333"/>
                  </a:lnTo>
                  <a:lnTo>
                    <a:pt x="221" y="1332"/>
                  </a:lnTo>
                  <a:lnTo>
                    <a:pt x="197" y="1330"/>
                  </a:lnTo>
                  <a:lnTo>
                    <a:pt x="173" y="1328"/>
                  </a:lnTo>
                  <a:lnTo>
                    <a:pt x="151" y="1325"/>
                  </a:lnTo>
                  <a:lnTo>
                    <a:pt x="129" y="1323"/>
                  </a:lnTo>
                  <a:lnTo>
                    <a:pt x="108" y="1320"/>
                  </a:lnTo>
                  <a:lnTo>
                    <a:pt x="88" y="1316"/>
                  </a:lnTo>
                  <a:lnTo>
                    <a:pt x="71" y="1313"/>
                  </a:lnTo>
                  <a:lnTo>
                    <a:pt x="54" y="1308"/>
                  </a:lnTo>
                  <a:lnTo>
                    <a:pt x="38" y="1303"/>
                  </a:lnTo>
                  <a:lnTo>
                    <a:pt x="24" y="1299"/>
                  </a:lnTo>
                  <a:lnTo>
                    <a:pt x="11" y="1293"/>
                  </a:lnTo>
                  <a:lnTo>
                    <a:pt x="0" y="1287"/>
                  </a:lnTo>
                  <a:lnTo>
                    <a:pt x="3" y="1297"/>
                  </a:lnTo>
                  <a:lnTo>
                    <a:pt x="10" y="1305"/>
                  </a:lnTo>
                  <a:lnTo>
                    <a:pt x="19" y="1314"/>
                  </a:lnTo>
                  <a:lnTo>
                    <a:pt x="32" y="1322"/>
                  </a:lnTo>
                  <a:lnTo>
                    <a:pt x="47" y="1330"/>
                  </a:lnTo>
                  <a:lnTo>
                    <a:pt x="64" y="1338"/>
                  </a:lnTo>
                  <a:lnTo>
                    <a:pt x="84" y="1345"/>
                  </a:lnTo>
                  <a:lnTo>
                    <a:pt x="106" y="1352"/>
                  </a:lnTo>
                  <a:lnTo>
                    <a:pt x="130" y="1359"/>
                  </a:lnTo>
                  <a:lnTo>
                    <a:pt x="155" y="1365"/>
                  </a:lnTo>
                  <a:lnTo>
                    <a:pt x="183" y="1369"/>
                  </a:lnTo>
                  <a:lnTo>
                    <a:pt x="213" y="1374"/>
                  </a:lnTo>
                  <a:lnTo>
                    <a:pt x="244" y="1377"/>
                  </a:lnTo>
                  <a:lnTo>
                    <a:pt x="277" y="1380"/>
                  </a:lnTo>
                  <a:lnTo>
                    <a:pt x="312" y="1382"/>
                  </a:lnTo>
                  <a:lnTo>
                    <a:pt x="348" y="1382"/>
                  </a:lnTo>
                  <a:lnTo>
                    <a:pt x="363" y="1382"/>
                  </a:lnTo>
                  <a:lnTo>
                    <a:pt x="379" y="1382"/>
                  </a:lnTo>
                  <a:lnTo>
                    <a:pt x="394" y="1381"/>
                  </a:lnTo>
                  <a:lnTo>
                    <a:pt x="409" y="1381"/>
                  </a:lnTo>
                  <a:lnTo>
                    <a:pt x="424" y="1380"/>
                  </a:lnTo>
                  <a:lnTo>
                    <a:pt x="437" y="1380"/>
                  </a:lnTo>
                  <a:lnTo>
                    <a:pt x="452" y="1378"/>
                  </a:lnTo>
                  <a:lnTo>
                    <a:pt x="466" y="1377"/>
                  </a:lnTo>
                  <a:lnTo>
                    <a:pt x="480" y="1376"/>
                  </a:lnTo>
                  <a:lnTo>
                    <a:pt x="494" y="1374"/>
                  </a:lnTo>
                  <a:lnTo>
                    <a:pt x="507" y="1373"/>
                  </a:lnTo>
                  <a:lnTo>
                    <a:pt x="519" y="1371"/>
                  </a:lnTo>
                  <a:lnTo>
                    <a:pt x="532" y="1369"/>
                  </a:lnTo>
                  <a:lnTo>
                    <a:pt x="545" y="1368"/>
                  </a:lnTo>
                  <a:lnTo>
                    <a:pt x="557" y="1366"/>
                  </a:lnTo>
                  <a:lnTo>
                    <a:pt x="569" y="1363"/>
                  </a:lnTo>
                  <a:lnTo>
                    <a:pt x="581" y="1361"/>
                  </a:lnTo>
                  <a:lnTo>
                    <a:pt x="594" y="1359"/>
                  </a:lnTo>
                  <a:lnTo>
                    <a:pt x="608" y="1355"/>
                  </a:lnTo>
                  <a:lnTo>
                    <a:pt x="622" y="1352"/>
                  </a:lnTo>
                  <a:lnTo>
                    <a:pt x="636" y="1348"/>
                  </a:lnTo>
                  <a:lnTo>
                    <a:pt x="648" y="1344"/>
                  </a:lnTo>
                  <a:lnTo>
                    <a:pt x="662" y="1338"/>
                  </a:lnTo>
                  <a:lnTo>
                    <a:pt x="676" y="1333"/>
                  </a:lnTo>
                  <a:lnTo>
                    <a:pt x="688" y="1326"/>
                  </a:lnTo>
                  <a:lnTo>
                    <a:pt x="701" y="1321"/>
                  </a:lnTo>
                  <a:lnTo>
                    <a:pt x="714" y="1314"/>
                  </a:lnTo>
                  <a:lnTo>
                    <a:pt x="725" y="1306"/>
                  </a:lnTo>
                  <a:lnTo>
                    <a:pt x="737" y="1299"/>
                  </a:lnTo>
                  <a:lnTo>
                    <a:pt x="747" y="1290"/>
                  </a:lnTo>
                  <a:lnTo>
                    <a:pt x="756" y="1282"/>
                  </a:lnTo>
                  <a:lnTo>
                    <a:pt x="766" y="1272"/>
                  </a:lnTo>
                  <a:lnTo>
                    <a:pt x="781" y="1222"/>
                  </a:lnTo>
                  <a:lnTo>
                    <a:pt x="791" y="1120"/>
                  </a:lnTo>
                  <a:lnTo>
                    <a:pt x="797" y="984"/>
                  </a:lnTo>
                  <a:lnTo>
                    <a:pt x="798" y="828"/>
                  </a:lnTo>
                  <a:lnTo>
                    <a:pt x="798" y="670"/>
                  </a:lnTo>
                  <a:lnTo>
                    <a:pt x="794" y="523"/>
                  </a:lnTo>
                  <a:lnTo>
                    <a:pt x="790" y="406"/>
                  </a:lnTo>
                  <a:lnTo>
                    <a:pt x="785" y="3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3" name="Picture 59" descr="boric_c"/>
          <p:cNvPicPr>
            <a:picLocks noChangeAspect="1" noChangeArrowheads="1"/>
          </p:cNvPicPr>
          <p:nvPr/>
        </p:nvPicPr>
        <p:blipFill>
          <a:blip r:embed="rId3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8" y="5137150"/>
            <a:ext cx="93503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0" descr="water_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788" y="4756150"/>
            <a:ext cx="547687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110"/>
          <p:cNvSpPr>
            <a:spLocks noChangeArrowheads="1"/>
          </p:cNvSpPr>
          <p:nvPr/>
        </p:nvSpPr>
        <p:spPr bwMode="auto">
          <a:xfrm>
            <a:off x="2211388" y="4832350"/>
            <a:ext cx="4114800" cy="1922463"/>
          </a:xfrm>
          <a:prstGeom prst="wedgeRoundRectCallout">
            <a:avLst>
              <a:gd name="adj1" fmla="val -4361"/>
              <a:gd name="adj2" fmla="val -100537"/>
              <a:gd name="adj3" fmla="val 16667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36" name="Text Box 100"/>
          <p:cNvSpPr txBox="1">
            <a:spLocks noChangeArrowheads="1"/>
          </p:cNvSpPr>
          <p:nvPr/>
        </p:nvSpPr>
        <p:spPr bwMode="auto">
          <a:xfrm>
            <a:off x="2892425" y="4908550"/>
            <a:ext cx="1139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PH</a:t>
            </a:r>
            <a:r>
              <a:rPr lang="zh-CN" altLang="en-US">
                <a:solidFill>
                  <a:srgbClr val="000000"/>
                </a:solidFill>
              </a:rPr>
              <a:t>值试纸 </a:t>
            </a:r>
          </a:p>
        </p:txBody>
      </p:sp>
      <p:sp>
        <p:nvSpPr>
          <p:cNvPr id="37" name="Text Box 109"/>
          <p:cNvSpPr txBox="1">
            <a:spLocks noChangeArrowheads="1"/>
          </p:cNvSpPr>
          <p:nvPr/>
        </p:nvSpPr>
        <p:spPr bwMode="auto">
          <a:xfrm>
            <a:off x="3114675" y="5538788"/>
            <a:ext cx="660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b="1">
                <a:solidFill>
                  <a:srgbClr val="000000"/>
                </a:solidFill>
              </a:rPr>
              <a:t>中性 </a:t>
            </a:r>
          </a:p>
        </p:txBody>
      </p:sp>
      <p:grpSp>
        <p:nvGrpSpPr>
          <p:cNvPr id="38" name="Group 140"/>
          <p:cNvGrpSpPr>
            <a:grpSpLocks/>
          </p:cNvGrpSpPr>
          <p:nvPr/>
        </p:nvGrpSpPr>
        <p:grpSpPr bwMode="auto">
          <a:xfrm>
            <a:off x="2659063" y="6094413"/>
            <a:ext cx="1590675" cy="228600"/>
            <a:chOff x="810" y="3723"/>
            <a:chExt cx="1002" cy="144"/>
          </a:xfrm>
        </p:grpSpPr>
        <p:grpSp>
          <p:nvGrpSpPr>
            <p:cNvPr id="39" name="Group 139"/>
            <p:cNvGrpSpPr>
              <a:grpSpLocks/>
            </p:cNvGrpSpPr>
            <p:nvPr/>
          </p:nvGrpSpPr>
          <p:grpSpPr bwMode="auto">
            <a:xfrm>
              <a:off x="815" y="3723"/>
              <a:ext cx="997" cy="144"/>
              <a:chOff x="815" y="3723"/>
              <a:chExt cx="997" cy="144"/>
            </a:xfrm>
          </p:grpSpPr>
          <p:sp>
            <p:nvSpPr>
              <p:cNvPr id="41" name="Rectangle 103"/>
              <p:cNvSpPr>
                <a:spLocks noChangeArrowheads="1"/>
              </p:cNvSpPr>
              <p:nvPr/>
            </p:nvSpPr>
            <p:spPr bwMode="auto">
              <a:xfrm>
                <a:off x="815" y="3723"/>
                <a:ext cx="997" cy="144"/>
              </a:xfrm>
              <a:prstGeom prst="rect">
                <a:avLst/>
              </a:prstGeom>
              <a:solidFill>
                <a:srgbClr val="FF99FF"/>
              </a:solidFill>
              <a:ln>
                <a:noFill/>
              </a:ln>
              <a:effectLst>
                <a:outerShdw dist="28398" dir="3806097" algn="ctr" rotWithShape="0">
                  <a:srgbClr val="000000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Rectangle 105"/>
              <p:cNvSpPr>
                <a:spLocks noChangeArrowheads="1"/>
              </p:cNvSpPr>
              <p:nvPr/>
            </p:nvSpPr>
            <p:spPr bwMode="auto">
              <a:xfrm>
                <a:off x="1509" y="3723"/>
                <a:ext cx="303" cy="144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Rectangle 106"/>
              <p:cNvSpPr>
                <a:spLocks noChangeArrowheads="1"/>
              </p:cNvSpPr>
              <p:nvPr/>
            </p:nvSpPr>
            <p:spPr bwMode="auto">
              <a:xfrm>
                <a:off x="1379" y="3723"/>
                <a:ext cx="173" cy="144"/>
              </a:xfrm>
              <a:prstGeom prst="rect">
                <a:avLst/>
              </a:prstGeom>
              <a:gradFill rotWithShape="0">
                <a:gsLst>
                  <a:gs pos="0">
                    <a:srgbClr val="FF99FF"/>
                  </a:gs>
                  <a:gs pos="100000">
                    <a:srgbClr val="99CC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0" name="Rectangle 112"/>
            <p:cNvSpPr>
              <a:spLocks noChangeArrowheads="1"/>
            </p:cNvSpPr>
            <p:nvPr/>
          </p:nvSpPr>
          <p:spPr bwMode="auto">
            <a:xfrm>
              <a:off x="810" y="3723"/>
              <a:ext cx="997" cy="14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Text Box 115"/>
          <p:cNvSpPr txBox="1">
            <a:spLocks noChangeArrowheads="1"/>
          </p:cNvSpPr>
          <p:nvPr/>
        </p:nvSpPr>
        <p:spPr bwMode="auto">
          <a:xfrm>
            <a:off x="3149600" y="631190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b="1">
                <a:solidFill>
                  <a:srgbClr val="FF0000"/>
                </a:solidFill>
              </a:rPr>
              <a:t>碱性</a:t>
            </a:r>
          </a:p>
        </p:txBody>
      </p:sp>
      <p:sp>
        <p:nvSpPr>
          <p:cNvPr id="45" name="Text Box 118"/>
          <p:cNvSpPr txBox="1">
            <a:spLocks noChangeArrowheads="1"/>
          </p:cNvSpPr>
          <p:nvPr/>
        </p:nvSpPr>
        <p:spPr bwMode="auto">
          <a:xfrm>
            <a:off x="4540250" y="5395913"/>
            <a:ext cx="1785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1800">
                <a:solidFill>
                  <a:srgbClr val="000000"/>
                </a:solidFill>
                <a:ea typeface="黑体" panose="02010609060101010101" pitchFamily="49" charset="-122"/>
              </a:rPr>
              <a:t>用抹布擦干净</a:t>
            </a:r>
          </a:p>
        </p:txBody>
      </p:sp>
      <p:sp>
        <p:nvSpPr>
          <p:cNvPr id="46" name="Text Box 119"/>
          <p:cNvSpPr txBox="1">
            <a:spLocks noChangeArrowheads="1"/>
          </p:cNvSpPr>
          <p:nvPr/>
        </p:nvSpPr>
        <p:spPr bwMode="auto">
          <a:xfrm>
            <a:off x="4591050" y="6116638"/>
            <a:ext cx="1785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US" sz="1800">
                <a:solidFill>
                  <a:srgbClr val="000000"/>
                </a:solidFill>
                <a:ea typeface="黑体" panose="02010609060101010101" pitchFamily="49" charset="-122"/>
              </a:rPr>
              <a:t>用硼酸溶液中和</a:t>
            </a:r>
            <a:endParaRPr lang="en-US" altLang="zh-CN" sz="180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47" name="AutoShape 120"/>
          <p:cNvSpPr>
            <a:spLocks noChangeArrowheads="1"/>
          </p:cNvSpPr>
          <p:nvPr/>
        </p:nvSpPr>
        <p:spPr bwMode="auto">
          <a:xfrm>
            <a:off x="4421188" y="5364163"/>
            <a:ext cx="228600" cy="381000"/>
          </a:xfrm>
          <a:prstGeom prst="rightArrow">
            <a:avLst>
              <a:gd name="adj1" fmla="val 40833"/>
              <a:gd name="adj2" fmla="val 50000"/>
            </a:avLst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sp>
        <p:nvSpPr>
          <p:cNvPr id="48" name="AutoShape 121"/>
          <p:cNvSpPr>
            <a:spLocks noChangeArrowheads="1"/>
          </p:cNvSpPr>
          <p:nvPr/>
        </p:nvSpPr>
        <p:spPr bwMode="auto">
          <a:xfrm>
            <a:off x="4421188" y="6126163"/>
            <a:ext cx="228600" cy="381000"/>
          </a:xfrm>
          <a:prstGeom prst="rightArrow">
            <a:avLst>
              <a:gd name="adj1" fmla="val 40833"/>
              <a:gd name="adj2" fmla="val 50000"/>
            </a:avLst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zh-CN" altLang="en-US"/>
          </a:p>
        </p:txBody>
      </p:sp>
      <p:grpSp>
        <p:nvGrpSpPr>
          <p:cNvPr id="49" name="Group 142"/>
          <p:cNvGrpSpPr>
            <a:grpSpLocks/>
          </p:cNvGrpSpPr>
          <p:nvPr/>
        </p:nvGrpSpPr>
        <p:grpSpPr bwMode="auto">
          <a:xfrm>
            <a:off x="2659063" y="5334000"/>
            <a:ext cx="1590675" cy="228600"/>
            <a:chOff x="810" y="3244"/>
            <a:chExt cx="1002" cy="144"/>
          </a:xfrm>
        </p:grpSpPr>
        <p:grpSp>
          <p:nvGrpSpPr>
            <p:cNvPr id="50" name="Group 141"/>
            <p:cNvGrpSpPr>
              <a:grpSpLocks/>
            </p:cNvGrpSpPr>
            <p:nvPr/>
          </p:nvGrpSpPr>
          <p:grpSpPr bwMode="auto">
            <a:xfrm>
              <a:off x="815" y="3244"/>
              <a:ext cx="997" cy="144"/>
              <a:chOff x="815" y="3244"/>
              <a:chExt cx="997" cy="144"/>
            </a:xfrm>
          </p:grpSpPr>
          <p:sp>
            <p:nvSpPr>
              <p:cNvPr id="52" name="Rectangle 133"/>
              <p:cNvSpPr>
                <a:spLocks noChangeArrowheads="1"/>
              </p:cNvSpPr>
              <p:nvPr/>
            </p:nvSpPr>
            <p:spPr bwMode="auto">
              <a:xfrm>
                <a:off x="815" y="3244"/>
                <a:ext cx="997" cy="144"/>
              </a:xfrm>
              <a:prstGeom prst="rect">
                <a:avLst/>
              </a:prstGeom>
              <a:solidFill>
                <a:srgbClr val="FF99FF"/>
              </a:solidFill>
              <a:ln>
                <a:noFill/>
              </a:ln>
              <a:effectLst>
                <a:outerShdw dist="28398" dir="3806097" algn="ctr" rotWithShape="0">
                  <a:srgbClr val="000000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Rectangle 134"/>
              <p:cNvSpPr>
                <a:spLocks noChangeArrowheads="1"/>
              </p:cNvSpPr>
              <p:nvPr/>
            </p:nvSpPr>
            <p:spPr bwMode="auto">
              <a:xfrm>
                <a:off x="1509" y="3244"/>
                <a:ext cx="303" cy="144"/>
              </a:xfrm>
              <a:prstGeom prst="rect">
                <a:avLst/>
              </a:prstGeom>
              <a:solidFill>
                <a:srgbClr val="FF71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Rectangle 135"/>
              <p:cNvSpPr>
                <a:spLocks noChangeArrowheads="1"/>
              </p:cNvSpPr>
              <p:nvPr/>
            </p:nvSpPr>
            <p:spPr bwMode="auto">
              <a:xfrm>
                <a:off x="1379" y="3244"/>
                <a:ext cx="173" cy="144"/>
              </a:xfrm>
              <a:prstGeom prst="rect">
                <a:avLst/>
              </a:prstGeom>
              <a:gradFill rotWithShape="0">
                <a:gsLst>
                  <a:gs pos="0">
                    <a:srgbClr val="FF99FF"/>
                  </a:gs>
                  <a:gs pos="100000">
                    <a:srgbClr val="FF71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1" name="Rectangle 136"/>
            <p:cNvSpPr>
              <a:spLocks noChangeArrowheads="1"/>
            </p:cNvSpPr>
            <p:nvPr/>
          </p:nvSpPr>
          <p:spPr bwMode="auto">
            <a:xfrm>
              <a:off x="810" y="3244"/>
              <a:ext cx="997" cy="14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1577976" y="1435524"/>
            <a:ext cx="5327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34290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 defTabSz="6858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0002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4574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9146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3718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HV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 </a:t>
            </a:r>
          </a:p>
          <a:p>
            <a:pPr lvl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-HV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电池漏液处理办法</a:t>
            </a:r>
          </a:p>
        </p:txBody>
      </p:sp>
      <p:sp>
        <p:nvSpPr>
          <p:cNvPr id="56" name="TextBox 8"/>
          <p:cNvSpPr txBox="1"/>
          <p:nvPr/>
        </p:nvSpPr>
        <p:spPr>
          <a:xfrm>
            <a:off x="1501580" y="972753"/>
            <a:ext cx="162095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紧急</a:t>
            </a:r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应对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2095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紧急</a:t>
            </a:r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应对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501580" y="1607804"/>
            <a:ext cx="8489950" cy="4270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检查模式</a:t>
            </a:r>
          </a:p>
        </p:txBody>
      </p:sp>
      <p:graphicFrame>
        <p:nvGraphicFramePr>
          <p:cNvPr id="9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587498"/>
              </p:ext>
            </p:extLst>
          </p:nvPr>
        </p:nvGraphicFramePr>
        <p:xfrm>
          <a:off x="2935092" y="2714291"/>
          <a:ext cx="8382000" cy="3862388"/>
        </p:xfrm>
        <a:graphic>
          <a:graphicData uri="http://schemas.openxmlformats.org/drawingml/2006/table">
            <a:tbl>
              <a:tblPr/>
              <a:tblGrid>
                <a:gridCol w="2057400"/>
                <a:gridCol w="3421063"/>
                <a:gridCol w="2903537"/>
              </a:tblGrid>
              <a:tr h="414338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模式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目的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车辆条件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3725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(FWD)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保养 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MODE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1600" indent="-101600"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921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点火正时测试</a:t>
                      </a: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怠速测试</a:t>
                      </a: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废气测试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(CO, HC)</a:t>
                      </a: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车速表测试</a:t>
                      </a: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2-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轮测功机测试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1600" indent="-101600"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377825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在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档时保持发动机怠速运转 </a:t>
                      </a: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取消牵引控制</a:t>
                      </a: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关闭后马达控制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(E-4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车型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4325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AWD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保养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(E-4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车型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1600" indent="-101600"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921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点火正时测试</a:t>
                      </a: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怠速测试</a:t>
                      </a: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废气测试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(CO, HC)</a:t>
                      </a: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4-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轮测功机测试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1600" indent="-101600"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921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在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档时保持发动机怠速运转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  <a:p>
                      <a:pPr marL="101600" marR="0" lvl="0" indent="-101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取消牵引控制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0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0" descr="Newsprint"/>
          <p:cNvSpPr>
            <a:spLocks noChangeArrowheads="1"/>
          </p:cNvSpPr>
          <p:nvPr/>
        </p:nvSpPr>
        <p:spPr bwMode="auto">
          <a:xfrm>
            <a:off x="3057525" y="2097088"/>
            <a:ext cx="8382000" cy="457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01600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" name="Rectangle 71"/>
          <p:cNvSpPr>
            <a:spLocks noChangeArrowheads="1"/>
          </p:cNvSpPr>
          <p:nvPr/>
        </p:nvSpPr>
        <p:spPr bwMode="auto">
          <a:xfrm>
            <a:off x="3133725" y="5561013"/>
            <a:ext cx="1371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加速踏板 </a:t>
            </a:r>
          </a:p>
        </p:txBody>
      </p:sp>
      <p:sp>
        <p:nvSpPr>
          <p:cNvPr id="6" name="Line 72"/>
          <p:cNvSpPr>
            <a:spLocks noChangeShapeType="1"/>
          </p:cNvSpPr>
          <p:nvPr/>
        </p:nvSpPr>
        <p:spPr bwMode="auto">
          <a:xfrm>
            <a:off x="3629025" y="3049588"/>
            <a:ext cx="6324600" cy="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" name="Rectangle 73"/>
          <p:cNvSpPr>
            <a:spLocks noChangeArrowheads="1"/>
          </p:cNvSpPr>
          <p:nvPr/>
        </p:nvSpPr>
        <p:spPr bwMode="auto">
          <a:xfrm>
            <a:off x="6529388" y="2606675"/>
            <a:ext cx="116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i="1">
                <a:solidFill>
                  <a:srgbClr val="000000"/>
                </a:solidFill>
              </a:rPr>
              <a:t>在</a:t>
            </a:r>
            <a:r>
              <a:rPr lang="en-US" altLang="zh-CN" sz="1800" i="1">
                <a:solidFill>
                  <a:srgbClr val="000000"/>
                </a:solidFill>
              </a:rPr>
              <a:t>60</a:t>
            </a:r>
            <a:r>
              <a:rPr lang="zh-CN" altLang="en-US" sz="1800" i="1">
                <a:solidFill>
                  <a:srgbClr val="000000"/>
                </a:solidFill>
              </a:rPr>
              <a:t>秒内</a:t>
            </a:r>
          </a:p>
        </p:txBody>
      </p:sp>
      <p:sp>
        <p:nvSpPr>
          <p:cNvPr id="8" name="Rectangle 74"/>
          <p:cNvSpPr>
            <a:spLocks noChangeArrowheads="1"/>
          </p:cNvSpPr>
          <p:nvPr/>
        </p:nvSpPr>
        <p:spPr bwMode="auto">
          <a:xfrm>
            <a:off x="3000375" y="2293938"/>
            <a:ext cx="1885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00"/>
                </a:solidFill>
              </a:rPr>
              <a:t>OFF </a:t>
            </a:r>
            <a:r>
              <a:rPr lang="en-US" altLang="zh-CN">
                <a:solidFill>
                  <a:srgbClr val="000000"/>
                </a:solidFill>
                <a:sym typeface="Symbol" panose="05050102010706020507" pitchFamily="18" charset="2"/>
              </a:rPr>
              <a:t> </a:t>
            </a:r>
            <a:r>
              <a:rPr lang="en-US" altLang="zh-CN">
                <a:solidFill>
                  <a:srgbClr val="000000"/>
                </a:solidFill>
              </a:rPr>
              <a:t>IG-ON</a:t>
            </a:r>
          </a:p>
        </p:txBody>
      </p:sp>
      <p:sp>
        <p:nvSpPr>
          <p:cNvPr id="9" name="Rectangle 75"/>
          <p:cNvSpPr>
            <a:spLocks noChangeArrowheads="1"/>
          </p:cNvSpPr>
          <p:nvPr/>
        </p:nvSpPr>
        <p:spPr bwMode="auto">
          <a:xfrm>
            <a:off x="4638675" y="4999038"/>
            <a:ext cx="1562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</a:rPr>
              <a:t>踩下</a:t>
            </a:r>
            <a:br>
              <a:rPr lang="zh-CN" altLang="en-US">
                <a:solidFill>
                  <a:srgbClr val="000000"/>
                </a:solidFill>
              </a:rPr>
            </a:br>
            <a:r>
              <a:rPr lang="en-US" altLang="zh-CN" b="1">
                <a:solidFill>
                  <a:srgbClr val="FF0000"/>
                </a:solidFill>
              </a:rPr>
              <a:t>2 </a:t>
            </a:r>
            <a:r>
              <a:rPr lang="zh-CN" altLang="en-US" b="1">
                <a:solidFill>
                  <a:srgbClr val="FF0000"/>
                </a:solidFill>
              </a:rPr>
              <a:t>次</a:t>
            </a:r>
          </a:p>
        </p:txBody>
      </p:sp>
      <p:grpSp>
        <p:nvGrpSpPr>
          <p:cNvPr id="10" name="Group 76"/>
          <p:cNvGrpSpPr>
            <a:grpSpLocks/>
          </p:cNvGrpSpPr>
          <p:nvPr/>
        </p:nvGrpSpPr>
        <p:grpSpPr bwMode="auto">
          <a:xfrm>
            <a:off x="3429000" y="2630488"/>
            <a:ext cx="1000125" cy="981075"/>
            <a:chOff x="1392" y="2531"/>
            <a:chExt cx="892" cy="877"/>
          </a:xfrm>
        </p:grpSpPr>
        <p:pic>
          <p:nvPicPr>
            <p:cNvPr id="11" name="Picture 77" descr="pushSWOFF"/>
            <p:cNvPicPr>
              <a:picLocks noChangeAspect="1" noChangeArrowheads="1"/>
            </p:cNvPicPr>
            <p:nvPr/>
          </p:nvPicPr>
          <p:blipFill>
            <a:blip r:embed="rId3">
              <a:lum bright="10000" contras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531"/>
              <a:ext cx="748" cy="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78"/>
            <p:cNvGrpSpPr>
              <a:grpSpLocks/>
            </p:cNvGrpSpPr>
            <p:nvPr/>
          </p:nvGrpSpPr>
          <p:grpSpPr bwMode="auto">
            <a:xfrm rot="2194969">
              <a:off x="1612" y="2940"/>
              <a:ext cx="672" cy="468"/>
              <a:chOff x="2327" y="1805"/>
              <a:chExt cx="803" cy="559"/>
            </a:xfrm>
          </p:grpSpPr>
          <p:sp>
            <p:nvSpPr>
              <p:cNvPr id="13" name="Freeform 79"/>
              <p:cNvSpPr>
                <a:spLocks/>
              </p:cNvSpPr>
              <p:nvPr/>
            </p:nvSpPr>
            <p:spPr bwMode="auto">
              <a:xfrm>
                <a:off x="2330" y="1807"/>
                <a:ext cx="796" cy="556"/>
              </a:xfrm>
              <a:custGeom>
                <a:avLst/>
                <a:gdLst>
                  <a:gd name="T0" fmla="*/ 717 w 796"/>
                  <a:gd name="T1" fmla="*/ 494 h 556"/>
                  <a:gd name="T2" fmla="*/ 693 w 796"/>
                  <a:gd name="T3" fmla="*/ 520 h 556"/>
                  <a:gd name="T4" fmla="*/ 637 w 796"/>
                  <a:gd name="T5" fmla="*/ 556 h 556"/>
                  <a:gd name="T6" fmla="*/ 609 w 796"/>
                  <a:gd name="T7" fmla="*/ 536 h 556"/>
                  <a:gd name="T8" fmla="*/ 587 w 796"/>
                  <a:gd name="T9" fmla="*/ 535 h 556"/>
                  <a:gd name="T10" fmla="*/ 479 w 796"/>
                  <a:gd name="T11" fmla="*/ 514 h 556"/>
                  <a:gd name="T12" fmla="*/ 398 w 796"/>
                  <a:gd name="T13" fmla="*/ 490 h 556"/>
                  <a:gd name="T14" fmla="*/ 347 w 796"/>
                  <a:gd name="T15" fmla="*/ 477 h 556"/>
                  <a:gd name="T16" fmla="*/ 291 w 796"/>
                  <a:gd name="T17" fmla="*/ 453 h 556"/>
                  <a:gd name="T18" fmla="*/ 249 w 796"/>
                  <a:gd name="T19" fmla="*/ 422 h 556"/>
                  <a:gd name="T20" fmla="*/ 187 w 796"/>
                  <a:gd name="T21" fmla="*/ 368 h 556"/>
                  <a:gd name="T22" fmla="*/ 144 w 796"/>
                  <a:gd name="T23" fmla="*/ 335 h 556"/>
                  <a:gd name="T24" fmla="*/ 129 w 796"/>
                  <a:gd name="T25" fmla="*/ 311 h 556"/>
                  <a:gd name="T26" fmla="*/ 169 w 796"/>
                  <a:gd name="T27" fmla="*/ 296 h 556"/>
                  <a:gd name="T28" fmla="*/ 222 w 796"/>
                  <a:gd name="T29" fmla="*/ 302 h 556"/>
                  <a:gd name="T30" fmla="*/ 246 w 796"/>
                  <a:gd name="T31" fmla="*/ 328 h 556"/>
                  <a:gd name="T32" fmla="*/ 331 w 796"/>
                  <a:gd name="T33" fmla="*/ 353 h 556"/>
                  <a:gd name="T34" fmla="*/ 214 w 796"/>
                  <a:gd name="T35" fmla="*/ 257 h 556"/>
                  <a:gd name="T36" fmla="*/ 106 w 796"/>
                  <a:gd name="T37" fmla="*/ 185 h 556"/>
                  <a:gd name="T38" fmla="*/ 36 w 796"/>
                  <a:gd name="T39" fmla="*/ 157 h 556"/>
                  <a:gd name="T40" fmla="*/ 16 w 796"/>
                  <a:gd name="T41" fmla="*/ 139 h 556"/>
                  <a:gd name="T42" fmla="*/ 4 w 796"/>
                  <a:gd name="T43" fmla="*/ 125 h 556"/>
                  <a:gd name="T44" fmla="*/ 0 w 796"/>
                  <a:gd name="T45" fmla="*/ 112 h 556"/>
                  <a:gd name="T46" fmla="*/ 22 w 796"/>
                  <a:gd name="T47" fmla="*/ 86 h 556"/>
                  <a:gd name="T48" fmla="*/ 52 w 796"/>
                  <a:gd name="T49" fmla="*/ 94 h 556"/>
                  <a:gd name="T50" fmla="*/ 138 w 796"/>
                  <a:gd name="T51" fmla="*/ 124 h 556"/>
                  <a:gd name="T52" fmla="*/ 175 w 796"/>
                  <a:gd name="T53" fmla="*/ 134 h 556"/>
                  <a:gd name="T54" fmla="*/ 211 w 796"/>
                  <a:gd name="T55" fmla="*/ 91 h 556"/>
                  <a:gd name="T56" fmla="*/ 247 w 796"/>
                  <a:gd name="T57" fmla="*/ 71 h 556"/>
                  <a:gd name="T58" fmla="*/ 282 w 796"/>
                  <a:gd name="T59" fmla="*/ 71 h 556"/>
                  <a:gd name="T60" fmla="*/ 292 w 796"/>
                  <a:gd name="T61" fmla="*/ 40 h 556"/>
                  <a:gd name="T62" fmla="*/ 330 w 796"/>
                  <a:gd name="T63" fmla="*/ 31 h 556"/>
                  <a:gd name="T64" fmla="*/ 353 w 796"/>
                  <a:gd name="T65" fmla="*/ 21 h 556"/>
                  <a:gd name="T66" fmla="*/ 387 w 796"/>
                  <a:gd name="T67" fmla="*/ 46 h 556"/>
                  <a:gd name="T68" fmla="*/ 421 w 796"/>
                  <a:gd name="T69" fmla="*/ 0 h 556"/>
                  <a:gd name="T70" fmla="*/ 467 w 796"/>
                  <a:gd name="T71" fmla="*/ 24 h 556"/>
                  <a:gd name="T72" fmla="*/ 524 w 796"/>
                  <a:gd name="T73" fmla="*/ 47 h 556"/>
                  <a:gd name="T74" fmla="*/ 575 w 796"/>
                  <a:gd name="T75" fmla="*/ 95 h 556"/>
                  <a:gd name="T76" fmla="*/ 576 w 796"/>
                  <a:gd name="T77" fmla="*/ 96 h 556"/>
                  <a:gd name="T78" fmla="*/ 582 w 796"/>
                  <a:gd name="T79" fmla="*/ 103 h 556"/>
                  <a:gd name="T80" fmla="*/ 589 w 796"/>
                  <a:gd name="T81" fmla="*/ 112 h 556"/>
                  <a:gd name="T82" fmla="*/ 597 w 796"/>
                  <a:gd name="T83" fmla="*/ 122 h 556"/>
                  <a:gd name="T84" fmla="*/ 606 w 796"/>
                  <a:gd name="T85" fmla="*/ 133 h 556"/>
                  <a:gd name="T86" fmla="*/ 615 w 796"/>
                  <a:gd name="T87" fmla="*/ 143 h 556"/>
                  <a:gd name="T88" fmla="*/ 622 w 796"/>
                  <a:gd name="T89" fmla="*/ 152 h 556"/>
                  <a:gd name="T90" fmla="*/ 629 w 796"/>
                  <a:gd name="T91" fmla="*/ 159 h 556"/>
                  <a:gd name="T92" fmla="*/ 634 w 796"/>
                  <a:gd name="T93" fmla="*/ 166 h 556"/>
                  <a:gd name="T94" fmla="*/ 643 w 796"/>
                  <a:gd name="T95" fmla="*/ 176 h 556"/>
                  <a:gd name="T96" fmla="*/ 653 w 796"/>
                  <a:gd name="T97" fmla="*/ 187 h 556"/>
                  <a:gd name="T98" fmla="*/ 663 w 796"/>
                  <a:gd name="T99" fmla="*/ 200 h 556"/>
                  <a:gd name="T100" fmla="*/ 672 w 796"/>
                  <a:gd name="T101" fmla="*/ 212 h 556"/>
                  <a:gd name="T102" fmla="*/ 681 w 796"/>
                  <a:gd name="T103" fmla="*/ 222 h 556"/>
                  <a:gd name="T104" fmla="*/ 686 w 796"/>
                  <a:gd name="T105" fmla="*/ 230 h 556"/>
                  <a:gd name="T106" fmla="*/ 688 w 796"/>
                  <a:gd name="T107" fmla="*/ 232 h 556"/>
                  <a:gd name="T108" fmla="*/ 721 w 796"/>
                  <a:gd name="T109" fmla="*/ 275 h 556"/>
                  <a:gd name="T110" fmla="*/ 745 w 796"/>
                  <a:gd name="T111" fmla="*/ 305 h 556"/>
                  <a:gd name="T112" fmla="*/ 796 w 796"/>
                  <a:gd name="T113" fmla="*/ 334 h 556"/>
                  <a:gd name="T114" fmla="*/ 784 w 796"/>
                  <a:gd name="T115" fmla="*/ 376 h 556"/>
                  <a:gd name="T116" fmla="*/ 751 w 796"/>
                  <a:gd name="T117" fmla="*/ 448 h 556"/>
                  <a:gd name="T118" fmla="*/ 717 w 796"/>
                  <a:gd name="T119" fmla="*/ 494 h 55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96" h="556">
                    <a:moveTo>
                      <a:pt x="717" y="494"/>
                    </a:moveTo>
                    <a:lnTo>
                      <a:pt x="693" y="520"/>
                    </a:lnTo>
                    <a:lnTo>
                      <a:pt x="637" y="556"/>
                    </a:lnTo>
                    <a:lnTo>
                      <a:pt x="609" y="536"/>
                    </a:lnTo>
                    <a:lnTo>
                      <a:pt x="587" y="535"/>
                    </a:lnTo>
                    <a:lnTo>
                      <a:pt x="479" y="514"/>
                    </a:lnTo>
                    <a:lnTo>
                      <a:pt x="398" y="490"/>
                    </a:lnTo>
                    <a:lnTo>
                      <a:pt x="347" y="477"/>
                    </a:lnTo>
                    <a:lnTo>
                      <a:pt x="291" y="453"/>
                    </a:lnTo>
                    <a:lnTo>
                      <a:pt x="249" y="422"/>
                    </a:lnTo>
                    <a:lnTo>
                      <a:pt x="187" y="368"/>
                    </a:lnTo>
                    <a:lnTo>
                      <a:pt x="144" y="335"/>
                    </a:lnTo>
                    <a:lnTo>
                      <a:pt x="129" y="311"/>
                    </a:lnTo>
                    <a:lnTo>
                      <a:pt x="169" y="296"/>
                    </a:lnTo>
                    <a:lnTo>
                      <a:pt x="222" y="302"/>
                    </a:lnTo>
                    <a:lnTo>
                      <a:pt x="246" y="328"/>
                    </a:lnTo>
                    <a:lnTo>
                      <a:pt x="331" y="353"/>
                    </a:lnTo>
                    <a:lnTo>
                      <a:pt x="214" y="257"/>
                    </a:lnTo>
                    <a:lnTo>
                      <a:pt x="106" y="185"/>
                    </a:lnTo>
                    <a:lnTo>
                      <a:pt x="36" y="157"/>
                    </a:lnTo>
                    <a:lnTo>
                      <a:pt x="16" y="139"/>
                    </a:lnTo>
                    <a:lnTo>
                      <a:pt x="4" y="125"/>
                    </a:lnTo>
                    <a:lnTo>
                      <a:pt x="0" y="112"/>
                    </a:lnTo>
                    <a:lnTo>
                      <a:pt x="22" y="86"/>
                    </a:lnTo>
                    <a:lnTo>
                      <a:pt x="52" y="94"/>
                    </a:lnTo>
                    <a:lnTo>
                      <a:pt x="138" y="124"/>
                    </a:lnTo>
                    <a:lnTo>
                      <a:pt x="175" y="134"/>
                    </a:lnTo>
                    <a:lnTo>
                      <a:pt x="211" y="91"/>
                    </a:lnTo>
                    <a:lnTo>
                      <a:pt x="247" y="71"/>
                    </a:lnTo>
                    <a:lnTo>
                      <a:pt x="282" y="71"/>
                    </a:lnTo>
                    <a:lnTo>
                      <a:pt x="292" y="40"/>
                    </a:lnTo>
                    <a:lnTo>
                      <a:pt x="330" y="31"/>
                    </a:lnTo>
                    <a:lnTo>
                      <a:pt x="353" y="21"/>
                    </a:lnTo>
                    <a:lnTo>
                      <a:pt x="387" y="46"/>
                    </a:lnTo>
                    <a:lnTo>
                      <a:pt x="421" y="0"/>
                    </a:lnTo>
                    <a:lnTo>
                      <a:pt x="467" y="24"/>
                    </a:lnTo>
                    <a:lnTo>
                      <a:pt x="524" y="47"/>
                    </a:lnTo>
                    <a:lnTo>
                      <a:pt x="575" y="95"/>
                    </a:lnTo>
                    <a:lnTo>
                      <a:pt x="576" y="96"/>
                    </a:lnTo>
                    <a:lnTo>
                      <a:pt x="582" y="103"/>
                    </a:lnTo>
                    <a:lnTo>
                      <a:pt x="589" y="112"/>
                    </a:lnTo>
                    <a:lnTo>
                      <a:pt x="597" y="122"/>
                    </a:lnTo>
                    <a:lnTo>
                      <a:pt x="606" y="133"/>
                    </a:lnTo>
                    <a:lnTo>
                      <a:pt x="615" y="143"/>
                    </a:lnTo>
                    <a:lnTo>
                      <a:pt x="622" y="152"/>
                    </a:lnTo>
                    <a:lnTo>
                      <a:pt x="629" y="159"/>
                    </a:lnTo>
                    <a:lnTo>
                      <a:pt x="634" y="166"/>
                    </a:lnTo>
                    <a:lnTo>
                      <a:pt x="643" y="176"/>
                    </a:lnTo>
                    <a:lnTo>
                      <a:pt x="653" y="187"/>
                    </a:lnTo>
                    <a:lnTo>
                      <a:pt x="663" y="200"/>
                    </a:lnTo>
                    <a:lnTo>
                      <a:pt x="672" y="212"/>
                    </a:lnTo>
                    <a:lnTo>
                      <a:pt x="681" y="222"/>
                    </a:lnTo>
                    <a:lnTo>
                      <a:pt x="686" y="230"/>
                    </a:lnTo>
                    <a:lnTo>
                      <a:pt x="688" y="232"/>
                    </a:lnTo>
                    <a:lnTo>
                      <a:pt x="721" y="275"/>
                    </a:lnTo>
                    <a:lnTo>
                      <a:pt x="745" y="305"/>
                    </a:lnTo>
                    <a:lnTo>
                      <a:pt x="796" y="334"/>
                    </a:lnTo>
                    <a:lnTo>
                      <a:pt x="784" y="376"/>
                    </a:lnTo>
                    <a:lnTo>
                      <a:pt x="751" y="448"/>
                    </a:lnTo>
                    <a:lnTo>
                      <a:pt x="717" y="494"/>
                    </a:lnTo>
                    <a:close/>
                  </a:path>
                </a:pathLst>
              </a:custGeom>
              <a:solidFill>
                <a:srgbClr val="F2C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80"/>
              <p:cNvSpPr>
                <a:spLocks/>
              </p:cNvSpPr>
              <p:nvPr/>
            </p:nvSpPr>
            <p:spPr bwMode="auto">
              <a:xfrm>
                <a:off x="2721" y="1805"/>
                <a:ext cx="409" cy="344"/>
              </a:xfrm>
              <a:custGeom>
                <a:avLst/>
                <a:gdLst>
                  <a:gd name="T0" fmla="*/ 48 w 818"/>
                  <a:gd name="T1" fmla="*/ 39 h 687"/>
                  <a:gd name="T2" fmla="*/ 41 w 818"/>
                  <a:gd name="T3" fmla="*/ 33 h 687"/>
                  <a:gd name="T4" fmla="*/ 40 w 818"/>
                  <a:gd name="T5" fmla="*/ 33 h 687"/>
                  <a:gd name="T6" fmla="*/ 38 w 818"/>
                  <a:gd name="T7" fmla="*/ 30 h 687"/>
                  <a:gd name="T8" fmla="*/ 36 w 818"/>
                  <a:gd name="T9" fmla="*/ 27 h 687"/>
                  <a:gd name="T10" fmla="*/ 33 w 818"/>
                  <a:gd name="T11" fmla="*/ 24 h 687"/>
                  <a:gd name="T12" fmla="*/ 31 w 818"/>
                  <a:gd name="T13" fmla="*/ 20 h 687"/>
                  <a:gd name="T14" fmla="*/ 28 w 818"/>
                  <a:gd name="T15" fmla="*/ 17 h 687"/>
                  <a:gd name="T16" fmla="*/ 26 w 818"/>
                  <a:gd name="T17" fmla="*/ 15 h 687"/>
                  <a:gd name="T18" fmla="*/ 25 w 818"/>
                  <a:gd name="T19" fmla="*/ 14 h 687"/>
                  <a:gd name="T20" fmla="*/ 24 w 818"/>
                  <a:gd name="T21" fmla="*/ 12 h 687"/>
                  <a:gd name="T22" fmla="*/ 23 w 818"/>
                  <a:gd name="T23" fmla="*/ 11 h 687"/>
                  <a:gd name="T24" fmla="*/ 22 w 818"/>
                  <a:gd name="T25" fmla="*/ 9 h 687"/>
                  <a:gd name="T26" fmla="*/ 21 w 818"/>
                  <a:gd name="T27" fmla="*/ 8 h 687"/>
                  <a:gd name="T28" fmla="*/ 20 w 818"/>
                  <a:gd name="T29" fmla="*/ 8 h 687"/>
                  <a:gd name="T30" fmla="*/ 19 w 818"/>
                  <a:gd name="T31" fmla="*/ 7 h 687"/>
                  <a:gd name="T32" fmla="*/ 18 w 818"/>
                  <a:gd name="T33" fmla="*/ 7 h 687"/>
                  <a:gd name="T34" fmla="*/ 17 w 818"/>
                  <a:gd name="T35" fmla="*/ 7 h 687"/>
                  <a:gd name="T36" fmla="*/ 4 w 818"/>
                  <a:gd name="T37" fmla="*/ 1 h 687"/>
                  <a:gd name="T38" fmla="*/ 5 w 818"/>
                  <a:gd name="T39" fmla="*/ 2 h 687"/>
                  <a:gd name="T40" fmla="*/ 12 w 818"/>
                  <a:gd name="T41" fmla="*/ 4 h 687"/>
                  <a:gd name="T42" fmla="*/ 14 w 818"/>
                  <a:gd name="T43" fmla="*/ 6 h 687"/>
                  <a:gd name="T44" fmla="*/ 17 w 818"/>
                  <a:gd name="T45" fmla="*/ 8 h 687"/>
                  <a:gd name="T46" fmla="*/ 19 w 818"/>
                  <a:gd name="T47" fmla="*/ 10 h 687"/>
                  <a:gd name="T48" fmla="*/ 21 w 818"/>
                  <a:gd name="T49" fmla="*/ 11 h 687"/>
                  <a:gd name="T50" fmla="*/ 23 w 818"/>
                  <a:gd name="T51" fmla="*/ 13 h 687"/>
                  <a:gd name="T52" fmla="*/ 25 w 818"/>
                  <a:gd name="T53" fmla="*/ 16 h 687"/>
                  <a:gd name="T54" fmla="*/ 27 w 818"/>
                  <a:gd name="T55" fmla="*/ 18 h 687"/>
                  <a:gd name="T56" fmla="*/ 28 w 818"/>
                  <a:gd name="T57" fmla="*/ 20 h 687"/>
                  <a:gd name="T58" fmla="*/ 31 w 818"/>
                  <a:gd name="T59" fmla="*/ 23 h 687"/>
                  <a:gd name="T60" fmla="*/ 35 w 818"/>
                  <a:gd name="T61" fmla="*/ 28 h 687"/>
                  <a:gd name="T62" fmla="*/ 38 w 818"/>
                  <a:gd name="T63" fmla="*/ 31 h 687"/>
                  <a:gd name="T64" fmla="*/ 44 w 818"/>
                  <a:gd name="T65" fmla="*/ 40 h 687"/>
                  <a:gd name="T66" fmla="*/ 51 w 818"/>
                  <a:gd name="T67" fmla="*/ 43 h 68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18" h="687">
                    <a:moveTo>
                      <a:pt x="818" y="657"/>
                    </a:moveTo>
                    <a:lnTo>
                      <a:pt x="762" y="614"/>
                    </a:lnTo>
                    <a:lnTo>
                      <a:pt x="692" y="577"/>
                    </a:lnTo>
                    <a:lnTo>
                      <a:pt x="642" y="525"/>
                    </a:lnTo>
                    <a:lnTo>
                      <a:pt x="640" y="522"/>
                    </a:lnTo>
                    <a:lnTo>
                      <a:pt x="633" y="513"/>
                    </a:lnTo>
                    <a:lnTo>
                      <a:pt x="622" y="499"/>
                    </a:lnTo>
                    <a:lnTo>
                      <a:pt x="607" y="479"/>
                    </a:lnTo>
                    <a:lnTo>
                      <a:pt x="589" y="457"/>
                    </a:lnTo>
                    <a:lnTo>
                      <a:pt x="570" y="432"/>
                    </a:lnTo>
                    <a:lnTo>
                      <a:pt x="549" y="405"/>
                    </a:lnTo>
                    <a:lnTo>
                      <a:pt x="527" y="377"/>
                    </a:lnTo>
                    <a:lnTo>
                      <a:pt x="505" y="349"/>
                    </a:lnTo>
                    <a:lnTo>
                      <a:pt x="485" y="320"/>
                    </a:lnTo>
                    <a:lnTo>
                      <a:pt x="464" y="295"/>
                    </a:lnTo>
                    <a:lnTo>
                      <a:pt x="444" y="270"/>
                    </a:lnTo>
                    <a:lnTo>
                      <a:pt x="428" y="249"/>
                    </a:lnTo>
                    <a:lnTo>
                      <a:pt x="414" y="231"/>
                    </a:lnTo>
                    <a:lnTo>
                      <a:pt x="404" y="219"/>
                    </a:lnTo>
                    <a:lnTo>
                      <a:pt x="398" y="212"/>
                    </a:lnTo>
                    <a:lnTo>
                      <a:pt x="390" y="202"/>
                    </a:lnTo>
                    <a:lnTo>
                      <a:pt x="381" y="191"/>
                    </a:lnTo>
                    <a:lnTo>
                      <a:pt x="371" y="178"/>
                    </a:lnTo>
                    <a:lnTo>
                      <a:pt x="361" y="166"/>
                    </a:lnTo>
                    <a:lnTo>
                      <a:pt x="351" y="153"/>
                    </a:lnTo>
                    <a:lnTo>
                      <a:pt x="342" y="141"/>
                    </a:lnTo>
                    <a:lnTo>
                      <a:pt x="334" y="132"/>
                    </a:lnTo>
                    <a:lnTo>
                      <a:pt x="327" y="126"/>
                    </a:lnTo>
                    <a:lnTo>
                      <a:pt x="320" y="122"/>
                    </a:lnTo>
                    <a:lnTo>
                      <a:pt x="312" y="117"/>
                    </a:lnTo>
                    <a:lnTo>
                      <a:pt x="301" y="113"/>
                    </a:lnTo>
                    <a:lnTo>
                      <a:pt x="292" y="108"/>
                    </a:lnTo>
                    <a:lnTo>
                      <a:pt x="283" y="105"/>
                    </a:lnTo>
                    <a:lnTo>
                      <a:pt x="276" y="101"/>
                    </a:lnTo>
                    <a:lnTo>
                      <a:pt x="271" y="99"/>
                    </a:lnTo>
                    <a:lnTo>
                      <a:pt x="269" y="98"/>
                    </a:lnTo>
                    <a:lnTo>
                      <a:pt x="95" y="0"/>
                    </a:lnTo>
                    <a:lnTo>
                      <a:pt x="53" y="7"/>
                    </a:lnTo>
                    <a:lnTo>
                      <a:pt x="0" y="77"/>
                    </a:lnTo>
                    <a:lnTo>
                      <a:pt x="80" y="19"/>
                    </a:lnTo>
                    <a:lnTo>
                      <a:pt x="174" y="60"/>
                    </a:lnTo>
                    <a:lnTo>
                      <a:pt x="178" y="63"/>
                    </a:lnTo>
                    <a:lnTo>
                      <a:pt x="192" y="72"/>
                    </a:lnTo>
                    <a:lnTo>
                      <a:pt x="212" y="85"/>
                    </a:lnTo>
                    <a:lnTo>
                      <a:pt x="235" y="101"/>
                    </a:lnTo>
                    <a:lnTo>
                      <a:pt x="259" y="117"/>
                    </a:lnTo>
                    <a:lnTo>
                      <a:pt x="282" y="134"/>
                    </a:lnTo>
                    <a:lnTo>
                      <a:pt x="300" y="148"/>
                    </a:lnTo>
                    <a:lnTo>
                      <a:pt x="313" y="160"/>
                    </a:lnTo>
                    <a:lnTo>
                      <a:pt x="323" y="171"/>
                    </a:lnTo>
                    <a:lnTo>
                      <a:pt x="337" y="186"/>
                    </a:lnTo>
                    <a:lnTo>
                      <a:pt x="353" y="205"/>
                    </a:lnTo>
                    <a:lnTo>
                      <a:pt x="371" y="224"/>
                    </a:lnTo>
                    <a:lnTo>
                      <a:pt x="388" y="245"/>
                    </a:lnTo>
                    <a:lnTo>
                      <a:pt x="404" y="264"/>
                    </a:lnTo>
                    <a:lnTo>
                      <a:pt x="418" y="280"/>
                    </a:lnTo>
                    <a:lnTo>
                      <a:pt x="429" y="291"/>
                    </a:lnTo>
                    <a:lnTo>
                      <a:pt x="443" y="307"/>
                    </a:lnTo>
                    <a:lnTo>
                      <a:pt x="466" y="334"/>
                    </a:lnTo>
                    <a:lnTo>
                      <a:pt x="494" y="366"/>
                    </a:lnTo>
                    <a:lnTo>
                      <a:pt x="524" y="402"/>
                    </a:lnTo>
                    <a:lnTo>
                      <a:pt x="553" y="435"/>
                    </a:lnTo>
                    <a:lnTo>
                      <a:pt x="577" y="464"/>
                    </a:lnTo>
                    <a:lnTo>
                      <a:pt x="594" y="484"/>
                    </a:lnTo>
                    <a:lnTo>
                      <a:pt x="600" y="492"/>
                    </a:lnTo>
                    <a:lnTo>
                      <a:pt x="695" y="628"/>
                    </a:lnTo>
                    <a:lnTo>
                      <a:pt x="777" y="655"/>
                    </a:lnTo>
                    <a:lnTo>
                      <a:pt x="816" y="687"/>
                    </a:lnTo>
                    <a:lnTo>
                      <a:pt x="818" y="6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81"/>
              <p:cNvSpPr>
                <a:spLocks/>
              </p:cNvSpPr>
              <p:nvPr/>
            </p:nvSpPr>
            <p:spPr bwMode="auto">
              <a:xfrm>
                <a:off x="2610" y="1827"/>
                <a:ext cx="186" cy="65"/>
              </a:xfrm>
              <a:custGeom>
                <a:avLst/>
                <a:gdLst>
                  <a:gd name="T0" fmla="*/ 24 w 371"/>
                  <a:gd name="T1" fmla="*/ 8 h 131"/>
                  <a:gd name="T2" fmla="*/ 23 w 371"/>
                  <a:gd name="T3" fmla="*/ 7 h 131"/>
                  <a:gd name="T4" fmla="*/ 22 w 371"/>
                  <a:gd name="T5" fmla="*/ 7 h 131"/>
                  <a:gd name="T6" fmla="*/ 21 w 371"/>
                  <a:gd name="T7" fmla="*/ 6 h 131"/>
                  <a:gd name="T8" fmla="*/ 19 w 371"/>
                  <a:gd name="T9" fmla="*/ 5 h 131"/>
                  <a:gd name="T10" fmla="*/ 17 w 371"/>
                  <a:gd name="T11" fmla="*/ 3 h 131"/>
                  <a:gd name="T12" fmla="*/ 15 w 371"/>
                  <a:gd name="T13" fmla="*/ 2 h 131"/>
                  <a:gd name="T14" fmla="*/ 13 w 371"/>
                  <a:gd name="T15" fmla="*/ 1 h 131"/>
                  <a:gd name="T16" fmla="*/ 13 w 371"/>
                  <a:gd name="T17" fmla="*/ 1 h 131"/>
                  <a:gd name="T18" fmla="*/ 12 w 371"/>
                  <a:gd name="T19" fmla="*/ 1 h 131"/>
                  <a:gd name="T20" fmla="*/ 11 w 371"/>
                  <a:gd name="T21" fmla="*/ 0 h 131"/>
                  <a:gd name="T22" fmla="*/ 11 w 371"/>
                  <a:gd name="T23" fmla="*/ 0 h 131"/>
                  <a:gd name="T24" fmla="*/ 10 w 371"/>
                  <a:gd name="T25" fmla="*/ 0 h 131"/>
                  <a:gd name="T26" fmla="*/ 9 w 371"/>
                  <a:gd name="T27" fmla="*/ 0 h 131"/>
                  <a:gd name="T28" fmla="*/ 9 w 371"/>
                  <a:gd name="T29" fmla="*/ 0 h 131"/>
                  <a:gd name="T30" fmla="*/ 9 w 371"/>
                  <a:gd name="T31" fmla="*/ 0 h 131"/>
                  <a:gd name="T32" fmla="*/ 8 w 371"/>
                  <a:gd name="T33" fmla="*/ 0 h 131"/>
                  <a:gd name="T34" fmla="*/ 4 w 371"/>
                  <a:gd name="T35" fmla="*/ 0 h 131"/>
                  <a:gd name="T36" fmla="*/ 1 w 371"/>
                  <a:gd name="T37" fmla="*/ 2 h 131"/>
                  <a:gd name="T38" fmla="*/ 0 w 371"/>
                  <a:gd name="T39" fmla="*/ 5 h 131"/>
                  <a:gd name="T40" fmla="*/ 3 w 371"/>
                  <a:gd name="T41" fmla="*/ 3 h 131"/>
                  <a:gd name="T42" fmla="*/ 8 w 371"/>
                  <a:gd name="T43" fmla="*/ 2 h 131"/>
                  <a:gd name="T44" fmla="*/ 17 w 371"/>
                  <a:gd name="T45" fmla="*/ 5 h 131"/>
                  <a:gd name="T46" fmla="*/ 24 w 371"/>
                  <a:gd name="T47" fmla="*/ 8 h 1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71" h="131">
                    <a:moveTo>
                      <a:pt x="371" y="131"/>
                    </a:moveTo>
                    <a:lnTo>
                      <a:pt x="364" y="126"/>
                    </a:lnTo>
                    <a:lnTo>
                      <a:pt x="346" y="116"/>
                    </a:lnTo>
                    <a:lnTo>
                      <a:pt x="321" y="100"/>
                    </a:lnTo>
                    <a:lnTo>
                      <a:pt x="289" y="80"/>
                    </a:lnTo>
                    <a:lnTo>
                      <a:pt x="258" y="62"/>
                    </a:lnTo>
                    <a:lnTo>
                      <a:pt x="229" y="43"/>
                    </a:lnTo>
                    <a:lnTo>
                      <a:pt x="206" y="30"/>
                    </a:lnTo>
                    <a:lnTo>
                      <a:pt x="193" y="22"/>
                    </a:lnTo>
                    <a:lnTo>
                      <a:pt x="185" y="19"/>
                    </a:lnTo>
                    <a:lnTo>
                      <a:pt x="174" y="14"/>
                    </a:lnTo>
                    <a:lnTo>
                      <a:pt x="163" y="11"/>
                    </a:lnTo>
                    <a:lnTo>
                      <a:pt x="152" y="7"/>
                    </a:lnTo>
                    <a:lnTo>
                      <a:pt x="143" y="5"/>
                    </a:lnTo>
                    <a:lnTo>
                      <a:pt x="135" y="3"/>
                    </a:lnTo>
                    <a:lnTo>
                      <a:pt x="129" y="0"/>
                    </a:lnTo>
                    <a:lnTo>
                      <a:pt x="127" y="0"/>
                    </a:lnTo>
                    <a:lnTo>
                      <a:pt x="56" y="14"/>
                    </a:lnTo>
                    <a:lnTo>
                      <a:pt x="14" y="44"/>
                    </a:lnTo>
                    <a:lnTo>
                      <a:pt x="0" y="93"/>
                    </a:lnTo>
                    <a:lnTo>
                      <a:pt x="37" y="57"/>
                    </a:lnTo>
                    <a:lnTo>
                      <a:pt x="127" y="32"/>
                    </a:lnTo>
                    <a:lnTo>
                      <a:pt x="259" y="93"/>
                    </a:lnTo>
                    <a:lnTo>
                      <a:pt x="371" y="1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82"/>
              <p:cNvSpPr>
                <a:spLocks/>
              </p:cNvSpPr>
              <p:nvPr/>
            </p:nvSpPr>
            <p:spPr bwMode="auto">
              <a:xfrm>
                <a:off x="2492" y="1866"/>
                <a:ext cx="259" cy="76"/>
              </a:xfrm>
              <a:custGeom>
                <a:avLst/>
                <a:gdLst>
                  <a:gd name="T0" fmla="*/ 33 w 518"/>
                  <a:gd name="T1" fmla="*/ 9 h 151"/>
                  <a:gd name="T2" fmla="*/ 33 w 518"/>
                  <a:gd name="T3" fmla="*/ 9 h 151"/>
                  <a:gd name="T4" fmla="*/ 32 w 518"/>
                  <a:gd name="T5" fmla="*/ 9 h 151"/>
                  <a:gd name="T6" fmla="*/ 32 w 518"/>
                  <a:gd name="T7" fmla="*/ 8 h 151"/>
                  <a:gd name="T8" fmla="*/ 31 w 518"/>
                  <a:gd name="T9" fmla="*/ 8 h 151"/>
                  <a:gd name="T10" fmla="*/ 29 w 518"/>
                  <a:gd name="T11" fmla="*/ 7 h 151"/>
                  <a:gd name="T12" fmla="*/ 28 w 518"/>
                  <a:gd name="T13" fmla="*/ 7 h 151"/>
                  <a:gd name="T14" fmla="*/ 27 w 518"/>
                  <a:gd name="T15" fmla="*/ 6 h 151"/>
                  <a:gd name="T16" fmla="*/ 26 w 518"/>
                  <a:gd name="T17" fmla="*/ 6 h 151"/>
                  <a:gd name="T18" fmla="*/ 24 w 518"/>
                  <a:gd name="T19" fmla="*/ 5 h 151"/>
                  <a:gd name="T20" fmla="*/ 23 w 518"/>
                  <a:gd name="T21" fmla="*/ 4 h 151"/>
                  <a:gd name="T22" fmla="*/ 22 w 518"/>
                  <a:gd name="T23" fmla="*/ 4 h 151"/>
                  <a:gd name="T24" fmla="*/ 20 w 518"/>
                  <a:gd name="T25" fmla="*/ 3 h 151"/>
                  <a:gd name="T26" fmla="*/ 19 w 518"/>
                  <a:gd name="T27" fmla="*/ 3 h 151"/>
                  <a:gd name="T28" fmla="*/ 19 w 518"/>
                  <a:gd name="T29" fmla="*/ 2 h 151"/>
                  <a:gd name="T30" fmla="*/ 18 w 518"/>
                  <a:gd name="T31" fmla="*/ 2 h 151"/>
                  <a:gd name="T32" fmla="*/ 18 w 518"/>
                  <a:gd name="T33" fmla="*/ 2 h 151"/>
                  <a:gd name="T34" fmla="*/ 18 w 518"/>
                  <a:gd name="T35" fmla="*/ 2 h 151"/>
                  <a:gd name="T36" fmla="*/ 17 w 518"/>
                  <a:gd name="T37" fmla="*/ 1 h 151"/>
                  <a:gd name="T38" fmla="*/ 16 w 518"/>
                  <a:gd name="T39" fmla="*/ 1 h 151"/>
                  <a:gd name="T40" fmla="*/ 15 w 518"/>
                  <a:gd name="T41" fmla="*/ 1 h 151"/>
                  <a:gd name="T42" fmla="*/ 14 w 518"/>
                  <a:gd name="T43" fmla="*/ 1 h 151"/>
                  <a:gd name="T44" fmla="*/ 14 w 518"/>
                  <a:gd name="T45" fmla="*/ 1 h 151"/>
                  <a:gd name="T46" fmla="*/ 13 w 518"/>
                  <a:gd name="T47" fmla="*/ 1 h 151"/>
                  <a:gd name="T48" fmla="*/ 13 w 518"/>
                  <a:gd name="T49" fmla="*/ 0 h 151"/>
                  <a:gd name="T50" fmla="*/ 13 w 518"/>
                  <a:gd name="T51" fmla="*/ 1 h 151"/>
                  <a:gd name="T52" fmla="*/ 12 w 518"/>
                  <a:gd name="T53" fmla="*/ 1 h 151"/>
                  <a:gd name="T54" fmla="*/ 10 w 518"/>
                  <a:gd name="T55" fmla="*/ 2 h 151"/>
                  <a:gd name="T56" fmla="*/ 9 w 518"/>
                  <a:gd name="T57" fmla="*/ 2 h 151"/>
                  <a:gd name="T58" fmla="*/ 7 w 518"/>
                  <a:gd name="T59" fmla="*/ 3 h 151"/>
                  <a:gd name="T60" fmla="*/ 6 w 518"/>
                  <a:gd name="T61" fmla="*/ 4 h 151"/>
                  <a:gd name="T62" fmla="*/ 5 w 518"/>
                  <a:gd name="T63" fmla="*/ 4 h 151"/>
                  <a:gd name="T64" fmla="*/ 5 w 518"/>
                  <a:gd name="T65" fmla="*/ 5 h 151"/>
                  <a:gd name="T66" fmla="*/ 4 w 518"/>
                  <a:gd name="T67" fmla="*/ 5 h 151"/>
                  <a:gd name="T68" fmla="*/ 4 w 518"/>
                  <a:gd name="T69" fmla="*/ 5 h 151"/>
                  <a:gd name="T70" fmla="*/ 3 w 518"/>
                  <a:gd name="T71" fmla="*/ 6 h 151"/>
                  <a:gd name="T72" fmla="*/ 3 w 518"/>
                  <a:gd name="T73" fmla="*/ 6 h 151"/>
                  <a:gd name="T74" fmla="*/ 2 w 518"/>
                  <a:gd name="T75" fmla="*/ 7 h 151"/>
                  <a:gd name="T76" fmla="*/ 1 w 518"/>
                  <a:gd name="T77" fmla="*/ 7 h 151"/>
                  <a:gd name="T78" fmla="*/ 1 w 518"/>
                  <a:gd name="T79" fmla="*/ 7 h 151"/>
                  <a:gd name="T80" fmla="*/ 1 w 518"/>
                  <a:gd name="T81" fmla="*/ 8 h 151"/>
                  <a:gd name="T82" fmla="*/ 0 w 518"/>
                  <a:gd name="T83" fmla="*/ 10 h 151"/>
                  <a:gd name="T84" fmla="*/ 3 w 518"/>
                  <a:gd name="T85" fmla="*/ 9 h 151"/>
                  <a:gd name="T86" fmla="*/ 5 w 518"/>
                  <a:gd name="T87" fmla="*/ 7 h 151"/>
                  <a:gd name="T88" fmla="*/ 9 w 518"/>
                  <a:gd name="T89" fmla="*/ 5 h 151"/>
                  <a:gd name="T90" fmla="*/ 13 w 518"/>
                  <a:gd name="T91" fmla="*/ 3 h 151"/>
                  <a:gd name="T92" fmla="*/ 15 w 518"/>
                  <a:gd name="T93" fmla="*/ 3 h 151"/>
                  <a:gd name="T94" fmla="*/ 33 w 518"/>
                  <a:gd name="T95" fmla="*/ 9 h 15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8" h="151">
                    <a:moveTo>
                      <a:pt x="518" y="136"/>
                    </a:moveTo>
                    <a:lnTo>
                      <a:pt x="516" y="135"/>
                    </a:lnTo>
                    <a:lnTo>
                      <a:pt x="508" y="131"/>
                    </a:lnTo>
                    <a:lnTo>
                      <a:pt x="497" y="125"/>
                    </a:lnTo>
                    <a:lnTo>
                      <a:pt x="483" y="120"/>
                    </a:lnTo>
                    <a:lnTo>
                      <a:pt x="464" y="110"/>
                    </a:lnTo>
                    <a:lnTo>
                      <a:pt x="445" y="102"/>
                    </a:lnTo>
                    <a:lnTo>
                      <a:pt x="424" y="92"/>
                    </a:lnTo>
                    <a:lnTo>
                      <a:pt x="402" y="82"/>
                    </a:lnTo>
                    <a:lnTo>
                      <a:pt x="380" y="71"/>
                    </a:lnTo>
                    <a:lnTo>
                      <a:pt x="358" y="61"/>
                    </a:lnTo>
                    <a:lnTo>
                      <a:pt x="339" y="52"/>
                    </a:lnTo>
                    <a:lnTo>
                      <a:pt x="320" y="42"/>
                    </a:lnTo>
                    <a:lnTo>
                      <a:pt x="304" y="36"/>
                    </a:lnTo>
                    <a:lnTo>
                      <a:pt x="293" y="29"/>
                    </a:lnTo>
                    <a:lnTo>
                      <a:pt x="283" y="24"/>
                    </a:lnTo>
                    <a:lnTo>
                      <a:pt x="280" y="22"/>
                    </a:lnTo>
                    <a:lnTo>
                      <a:pt x="274" y="18"/>
                    </a:lnTo>
                    <a:lnTo>
                      <a:pt x="264" y="15"/>
                    </a:lnTo>
                    <a:lnTo>
                      <a:pt x="251" y="11"/>
                    </a:lnTo>
                    <a:lnTo>
                      <a:pt x="236" y="8"/>
                    </a:lnTo>
                    <a:lnTo>
                      <a:pt x="222" y="4"/>
                    </a:lnTo>
                    <a:lnTo>
                      <a:pt x="211" y="2"/>
                    </a:lnTo>
                    <a:lnTo>
                      <a:pt x="203" y="1"/>
                    </a:lnTo>
                    <a:lnTo>
                      <a:pt x="199" y="0"/>
                    </a:lnTo>
                    <a:lnTo>
                      <a:pt x="194" y="2"/>
                    </a:lnTo>
                    <a:lnTo>
                      <a:pt x="180" y="9"/>
                    </a:lnTo>
                    <a:lnTo>
                      <a:pt x="159" y="19"/>
                    </a:lnTo>
                    <a:lnTo>
                      <a:pt x="135" y="31"/>
                    </a:lnTo>
                    <a:lnTo>
                      <a:pt x="111" y="44"/>
                    </a:lnTo>
                    <a:lnTo>
                      <a:pt x="90" y="54"/>
                    </a:lnTo>
                    <a:lnTo>
                      <a:pt x="74" y="63"/>
                    </a:lnTo>
                    <a:lnTo>
                      <a:pt x="66" y="68"/>
                    </a:lnTo>
                    <a:lnTo>
                      <a:pt x="61" y="72"/>
                    </a:lnTo>
                    <a:lnTo>
                      <a:pt x="53" y="78"/>
                    </a:lnTo>
                    <a:lnTo>
                      <a:pt x="44" y="85"/>
                    </a:lnTo>
                    <a:lnTo>
                      <a:pt x="33" y="93"/>
                    </a:lnTo>
                    <a:lnTo>
                      <a:pt x="24" y="101"/>
                    </a:lnTo>
                    <a:lnTo>
                      <a:pt x="16" y="107"/>
                    </a:lnTo>
                    <a:lnTo>
                      <a:pt x="10" y="112"/>
                    </a:lnTo>
                    <a:lnTo>
                      <a:pt x="8" y="113"/>
                    </a:lnTo>
                    <a:lnTo>
                      <a:pt x="0" y="151"/>
                    </a:lnTo>
                    <a:lnTo>
                      <a:pt x="43" y="144"/>
                    </a:lnTo>
                    <a:lnTo>
                      <a:pt x="69" y="108"/>
                    </a:lnTo>
                    <a:lnTo>
                      <a:pt x="142" y="75"/>
                    </a:lnTo>
                    <a:lnTo>
                      <a:pt x="196" y="38"/>
                    </a:lnTo>
                    <a:lnTo>
                      <a:pt x="226" y="33"/>
                    </a:lnTo>
                    <a:lnTo>
                      <a:pt x="518" y="1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83"/>
              <p:cNvSpPr>
                <a:spLocks/>
              </p:cNvSpPr>
              <p:nvPr/>
            </p:nvSpPr>
            <p:spPr bwMode="auto">
              <a:xfrm>
                <a:off x="2327" y="1888"/>
                <a:ext cx="365" cy="304"/>
              </a:xfrm>
              <a:custGeom>
                <a:avLst/>
                <a:gdLst>
                  <a:gd name="T0" fmla="*/ 33 w 732"/>
                  <a:gd name="T1" fmla="*/ 10 h 609"/>
                  <a:gd name="T2" fmla="*/ 29 w 732"/>
                  <a:gd name="T3" fmla="*/ 8 h 609"/>
                  <a:gd name="T4" fmla="*/ 25 w 732"/>
                  <a:gd name="T5" fmla="*/ 6 h 609"/>
                  <a:gd name="T6" fmla="*/ 23 w 732"/>
                  <a:gd name="T7" fmla="*/ 6 h 609"/>
                  <a:gd name="T8" fmla="*/ 20 w 732"/>
                  <a:gd name="T9" fmla="*/ 5 h 609"/>
                  <a:gd name="T10" fmla="*/ 18 w 732"/>
                  <a:gd name="T11" fmla="*/ 5 h 609"/>
                  <a:gd name="T12" fmla="*/ 15 w 732"/>
                  <a:gd name="T13" fmla="*/ 4 h 609"/>
                  <a:gd name="T14" fmla="*/ 11 w 732"/>
                  <a:gd name="T15" fmla="*/ 2 h 609"/>
                  <a:gd name="T16" fmla="*/ 10 w 732"/>
                  <a:gd name="T17" fmla="*/ 2 h 609"/>
                  <a:gd name="T18" fmla="*/ 6 w 732"/>
                  <a:gd name="T19" fmla="*/ 0 h 609"/>
                  <a:gd name="T20" fmla="*/ 2 w 732"/>
                  <a:gd name="T21" fmla="*/ 0 h 609"/>
                  <a:gd name="T22" fmla="*/ 1 w 732"/>
                  <a:gd name="T23" fmla="*/ 1 h 609"/>
                  <a:gd name="T24" fmla="*/ 0 w 732"/>
                  <a:gd name="T25" fmla="*/ 3 h 609"/>
                  <a:gd name="T26" fmla="*/ 0 w 732"/>
                  <a:gd name="T27" fmla="*/ 5 h 609"/>
                  <a:gd name="T28" fmla="*/ 1 w 732"/>
                  <a:gd name="T29" fmla="*/ 7 h 609"/>
                  <a:gd name="T30" fmla="*/ 3 w 732"/>
                  <a:gd name="T31" fmla="*/ 9 h 609"/>
                  <a:gd name="T32" fmla="*/ 16 w 732"/>
                  <a:gd name="T33" fmla="*/ 15 h 609"/>
                  <a:gd name="T34" fmla="*/ 18 w 732"/>
                  <a:gd name="T35" fmla="*/ 16 h 609"/>
                  <a:gd name="T36" fmla="*/ 22 w 732"/>
                  <a:gd name="T37" fmla="*/ 19 h 609"/>
                  <a:gd name="T38" fmla="*/ 24 w 732"/>
                  <a:gd name="T39" fmla="*/ 20 h 609"/>
                  <a:gd name="T40" fmla="*/ 27 w 732"/>
                  <a:gd name="T41" fmla="*/ 23 h 609"/>
                  <a:gd name="T42" fmla="*/ 29 w 732"/>
                  <a:gd name="T43" fmla="*/ 25 h 609"/>
                  <a:gd name="T44" fmla="*/ 30 w 732"/>
                  <a:gd name="T45" fmla="*/ 25 h 609"/>
                  <a:gd name="T46" fmla="*/ 31 w 732"/>
                  <a:gd name="T47" fmla="*/ 25 h 609"/>
                  <a:gd name="T48" fmla="*/ 33 w 732"/>
                  <a:gd name="T49" fmla="*/ 26 h 609"/>
                  <a:gd name="T50" fmla="*/ 35 w 732"/>
                  <a:gd name="T51" fmla="*/ 28 h 609"/>
                  <a:gd name="T52" fmla="*/ 36 w 732"/>
                  <a:gd name="T53" fmla="*/ 29 h 609"/>
                  <a:gd name="T54" fmla="*/ 38 w 732"/>
                  <a:gd name="T55" fmla="*/ 31 h 609"/>
                  <a:gd name="T56" fmla="*/ 39 w 732"/>
                  <a:gd name="T57" fmla="*/ 30 h 609"/>
                  <a:gd name="T58" fmla="*/ 39 w 732"/>
                  <a:gd name="T59" fmla="*/ 29 h 609"/>
                  <a:gd name="T60" fmla="*/ 38 w 732"/>
                  <a:gd name="T61" fmla="*/ 28 h 609"/>
                  <a:gd name="T62" fmla="*/ 36 w 732"/>
                  <a:gd name="T63" fmla="*/ 27 h 609"/>
                  <a:gd name="T64" fmla="*/ 33 w 732"/>
                  <a:gd name="T65" fmla="*/ 25 h 609"/>
                  <a:gd name="T66" fmla="*/ 29 w 732"/>
                  <a:gd name="T67" fmla="*/ 23 h 609"/>
                  <a:gd name="T68" fmla="*/ 27 w 732"/>
                  <a:gd name="T69" fmla="*/ 22 h 609"/>
                  <a:gd name="T70" fmla="*/ 23 w 732"/>
                  <a:gd name="T71" fmla="*/ 18 h 609"/>
                  <a:gd name="T72" fmla="*/ 20 w 732"/>
                  <a:gd name="T73" fmla="*/ 16 h 609"/>
                  <a:gd name="T74" fmla="*/ 18 w 732"/>
                  <a:gd name="T75" fmla="*/ 15 h 609"/>
                  <a:gd name="T76" fmla="*/ 16 w 732"/>
                  <a:gd name="T77" fmla="*/ 13 h 609"/>
                  <a:gd name="T78" fmla="*/ 15 w 732"/>
                  <a:gd name="T79" fmla="*/ 13 h 609"/>
                  <a:gd name="T80" fmla="*/ 10 w 732"/>
                  <a:gd name="T81" fmla="*/ 11 h 609"/>
                  <a:gd name="T82" fmla="*/ 5 w 732"/>
                  <a:gd name="T83" fmla="*/ 9 h 609"/>
                  <a:gd name="T84" fmla="*/ 3 w 732"/>
                  <a:gd name="T85" fmla="*/ 7 h 609"/>
                  <a:gd name="T86" fmla="*/ 2 w 732"/>
                  <a:gd name="T87" fmla="*/ 5 h 609"/>
                  <a:gd name="T88" fmla="*/ 1 w 732"/>
                  <a:gd name="T89" fmla="*/ 4 h 609"/>
                  <a:gd name="T90" fmla="*/ 2 w 732"/>
                  <a:gd name="T91" fmla="*/ 2 h 609"/>
                  <a:gd name="T92" fmla="*/ 4 w 732"/>
                  <a:gd name="T93" fmla="*/ 2 h 609"/>
                  <a:gd name="T94" fmla="*/ 8 w 732"/>
                  <a:gd name="T95" fmla="*/ 3 h 609"/>
                  <a:gd name="T96" fmla="*/ 11 w 732"/>
                  <a:gd name="T97" fmla="*/ 4 h 609"/>
                  <a:gd name="T98" fmla="*/ 13 w 732"/>
                  <a:gd name="T99" fmla="*/ 4 h 609"/>
                  <a:gd name="T100" fmla="*/ 16 w 732"/>
                  <a:gd name="T101" fmla="*/ 5 h 609"/>
                  <a:gd name="T102" fmla="*/ 19 w 732"/>
                  <a:gd name="T103" fmla="*/ 7 h 609"/>
                  <a:gd name="T104" fmla="*/ 22 w 732"/>
                  <a:gd name="T105" fmla="*/ 8 h 609"/>
                  <a:gd name="T106" fmla="*/ 24 w 732"/>
                  <a:gd name="T107" fmla="*/ 8 h 609"/>
                  <a:gd name="T108" fmla="*/ 26 w 732"/>
                  <a:gd name="T109" fmla="*/ 9 h 609"/>
                  <a:gd name="T110" fmla="*/ 29 w 732"/>
                  <a:gd name="T111" fmla="*/ 11 h 609"/>
                  <a:gd name="T112" fmla="*/ 32 w 732"/>
                  <a:gd name="T113" fmla="*/ 12 h 609"/>
                  <a:gd name="T114" fmla="*/ 36 w 732"/>
                  <a:gd name="T115" fmla="*/ 13 h 609"/>
                  <a:gd name="T116" fmla="*/ 41 w 732"/>
                  <a:gd name="T117" fmla="*/ 14 h 60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732" h="609">
                    <a:moveTo>
                      <a:pt x="679" y="244"/>
                    </a:moveTo>
                    <a:lnTo>
                      <a:pt x="537" y="174"/>
                    </a:lnTo>
                    <a:lnTo>
                      <a:pt x="533" y="171"/>
                    </a:lnTo>
                    <a:lnTo>
                      <a:pt x="519" y="163"/>
                    </a:lnTo>
                    <a:lnTo>
                      <a:pt x="499" y="150"/>
                    </a:lnTo>
                    <a:lnTo>
                      <a:pt x="476" y="136"/>
                    </a:lnTo>
                    <a:lnTo>
                      <a:pt x="451" y="123"/>
                    </a:lnTo>
                    <a:lnTo>
                      <a:pt x="429" y="110"/>
                    </a:lnTo>
                    <a:lnTo>
                      <a:pt x="409" y="102"/>
                    </a:lnTo>
                    <a:lnTo>
                      <a:pt x="397" y="100"/>
                    </a:lnTo>
                    <a:lnTo>
                      <a:pt x="386" y="100"/>
                    </a:lnTo>
                    <a:lnTo>
                      <a:pt x="372" y="97"/>
                    </a:lnTo>
                    <a:lnTo>
                      <a:pt x="358" y="94"/>
                    </a:lnTo>
                    <a:lnTo>
                      <a:pt x="341" y="90"/>
                    </a:lnTo>
                    <a:lnTo>
                      <a:pt x="326" y="87"/>
                    </a:lnTo>
                    <a:lnTo>
                      <a:pt x="313" y="83"/>
                    </a:lnTo>
                    <a:lnTo>
                      <a:pt x="301" y="81"/>
                    </a:lnTo>
                    <a:lnTo>
                      <a:pt x="293" y="80"/>
                    </a:lnTo>
                    <a:lnTo>
                      <a:pt x="283" y="78"/>
                    </a:lnTo>
                    <a:lnTo>
                      <a:pt x="266" y="72"/>
                    </a:lnTo>
                    <a:lnTo>
                      <a:pt x="246" y="65"/>
                    </a:lnTo>
                    <a:lnTo>
                      <a:pt x="224" y="57"/>
                    </a:lnTo>
                    <a:lnTo>
                      <a:pt x="202" y="48"/>
                    </a:lnTo>
                    <a:lnTo>
                      <a:pt x="184" y="41"/>
                    </a:lnTo>
                    <a:lnTo>
                      <a:pt x="170" y="36"/>
                    </a:lnTo>
                    <a:lnTo>
                      <a:pt x="165" y="34"/>
                    </a:lnTo>
                    <a:lnTo>
                      <a:pt x="160" y="32"/>
                    </a:lnTo>
                    <a:lnTo>
                      <a:pt x="147" y="27"/>
                    </a:lnTo>
                    <a:lnTo>
                      <a:pt x="127" y="21"/>
                    </a:lnTo>
                    <a:lnTo>
                      <a:pt x="105" y="13"/>
                    </a:lnTo>
                    <a:lnTo>
                      <a:pt x="82" y="7"/>
                    </a:lnTo>
                    <a:lnTo>
                      <a:pt x="61" y="3"/>
                    </a:lnTo>
                    <a:lnTo>
                      <a:pt x="45" y="0"/>
                    </a:lnTo>
                    <a:lnTo>
                      <a:pt x="36" y="3"/>
                    </a:lnTo>
                    <a:lnTo>
                      <a:pt x="30" y="10"/>
                    </a:lnTo>
                    <a:lnTo>
                      <a:pt x="25" y="20"/>
                    </a:lnTo>
                    <a:lnTo>
                      <a:pt x="18" y="34"/>
                    </a:lnTo>
                    <a:lnTo>
                      <a:pt x="12" y="48"/>
                    </a:lnTo>
                    <a:lnTo>
                      <a:pt x="6" y="63"/>
                    </a:lnTo>
                    <a:lnTo>
                      <a:pt x="1" y="75"/>
                    </a:lnTo>
                    <a:lnTo>
                      <a:pt x="0" y="86"/>
                    </a:lnTo>
                    <a:lnTo>
                      <a:pt x="0" y="91"/>
                    </a:lnTo>
                    <a:lnTo>
                      <a:pt x="5" y="98"/>
                    </a:lnTo>
                    <a:lnTo>
                      <a:pt x="14" y="109"/>
                    </a:lnTo>
                    <a:lnTo>
                      <a:pt x="26" y="121"/>
                    </a:lnTo>
                    <a:lnTo>
                      <a:pt x="38" y="135"/>
                    </a:lnTo>
                    <a:lnTo>
                      <a:pt x="51" y="149"/>
                    </a:lnTo>
                    <a:lnTo>
                      <a:pt x="63" y="159"/>
                    </a:lnTo>
                    <a:lnTo>
                      <a:pt x="69" y="168"/>
                    </a:lnTo>
                    <a:lnTo>
                      <a:pt x="73" y="171"/>
                    </a:lnTo>
                    <a:lnTo>
                      <a:pt x="264" y="247"/>
                    </a:lnTo>
                    <a:lnTo>
                      <a:pt x="269" y="251"/>
                    </a:lnTo>
                    <a:lnTo>
                      <a:pt x="279" y="259"/>
                    </a:lnTo>
                    <a:lnTo>
                      <a:pt x="296" y="271"/>
                    </a:lnTo>
                    <a:lnTo>
                      <a:pt x="315" y="285"/>
                    </a:lnTo>
                    <a:lnTo>
                      <a:pt x="334" y="300"/>
                    </a:lnTo>
                    <a:lnTo>
                      <a:pt x="353" y="313"/>
                    </a:lnTo>
                    <a:lnTo>
                      <a:pt x="368" y="323"/>
                    </a:lnTo>
                    <a:lnTo>
                      <a:pt x="377" y="328"/>
                    </a:lnTo>
                    <a:lnTo>
                      <a:pt x="386" y="332"/>
                    </a:lnTo>
                    <a:lnTo>
                      <a:pt x="400" y="343"/>
                    </a:lnTo>
                    <a:lnTo>
                      <a:pt x="417" y="355"/>
                    </a:lnTo>
                    <a:lnTo>
                      <a:pt x="435" y="369"/>
                    </a:lnTo>
                    <a:lnTo>
                      <a:pt x="453" y="383"/>
                    </a:lnTo>
                    <a:lnTo>
                      <a:pt x="468" y="395"/>
                    </a:lnTo>
                    <a:lnTo>
                      <a:pt x="478" y="403"/>
                    </a:lnTo>
                    <a:lnTo>
                      <a:pt x="482" y="406"/>
                    </a:lnTo>
                    <a:lnTo>
                      <a:pt x="483" y="406"/>
                    </a:lnTo>
                    <a:lnTo>
                      <a:pt x="484" y="405"/>
                    </a:lnTo>
                    <a:lnTo>
                      <a:pt x="488" y="406"/>
                    </a:lnTo>
                    <a:lnTo>
                      <a:pt x="493" y="406"/>
                    </a:lnTo>
                    <a:lnTo>
                      <a:pt x="500" y="408"/>
                    </a:lnTo>
                    <a:lnTo>
                      <a:pt x="510" y="413"/>
                    </a:lnTo>
                    <a:lnTo>
                      <a:pt x="521" y="420"/>
                    </a:lnTo>
                    <a:lnTo>
                      <a:pt x="535" y="430"/>
                    </a:lnTo>
                    <a:lnTo>
                      <a:pt x="549" y="442"/>
                    </a:lnTo>
                    <a:lnTo>
                      <a:pt x="561" y="451"/>
                    </a:lnTo>
                    <a:lnTo>
                      <a:pt x="572" y="459"/>
                    </a:lnTo>
                    <a:lnTo>
                      <a:pt x="580" y="466"/>
                    </a:lnTo>
                    <a:lnTo>
                      <a:pt x="587" y="471"/>
                    </a:lnTo>
                    <a:lnTo>
                      <a:pt x="591" y="475"/>
                    </a:lnTo>
                    <a:lnTo>
                      <a:pt x="594" y="476"/>
                    </a:lnTo>
                    <a:lnTo>
                      <a:pt x="595" y="478"/>
                    </a:lnTo>
                    <a:lnTo>
                      <a:pt x="612" y="501"/>
                    </a:lnTo>
                    <a:lnTo>
                      <a:pt x="659" y="550"/>
                    </a:lnTo>
                    <a:lnTo>
                      <a:pt x="732" y="609"/>
                    </a:lnTo>
                    <a:lnTo>
                      <a:pt x="637" y="487"/>
                    </a:lnTo>
                    <a:lnTo>
                      <a:pt x="636" y="486"/>
                    </a:lnTo>
                    <a:lnTo>
                      <a:pt x="634" y="482"/>
                    </a:lnTo>
                    <a:lnTo>
                      <a:pt x="631" y="478"/>
                    </a:lnTo>
                    <a:lnTo>
                      <a:pt x="625" y="472"/>
                    </a:lnTo>
                    <a:lnTo>
                      <a:pt x="619" y="466"/>
                    </a:lnTo>
                    <a:lnTo>
                      <a:pt x="612" y="460"/>
                    </a:lnTo>
                    <a:lnTo>
                      <a:pt x="605" y="455"/>
                    </a:lnTo>
                    <a:lnTo>
                      <a:pt x="598" y="450"/>
                    </a:lnTo>
                    <a:lnTo>
                      <a:pt x="587" y="444"/>
                    </a:lnTo>
                    <a:lnTo>
                      <a:pt x="571" y="434"/>
                    </a:lnTo>
                    <a:lnTo>
                      <a:pt x="551" y="421"/>
                    </a:lnTo>
                    <a:lnTo>
                      <a:pt x="529" y="407"/>
                    </a:lnTo>
                    <a:lnTo>
                      <a:pt x="508" y="395"/>
                    </a:lnTo>
                    <a:lnTo>
                      <a:pt x="490" y="383"/>
                    </a:lnTo>
                    <a:lnTo>
                      <a:pt x="475" y="374"/>
                    </a:lnTo>
                    <a:lnTo>
                      <a:pt x="467" y="370"/>
                    </a:lnTo>
                    <a:lnTo>
                      <a:pt x="458" y="366"/>
                    </a:lnTo>
                    <a:lnTo>
                      <a:pt x="443" y="354"/>
                    </a:lnTo>
                    <a:lnTo>
                      <a:pt x="422" y="338"/>
                    </a:lnTo>
                    <a:lnTo>
                      <a:pt x="399" y="320"/>
                    </a:lnTo>
                    <a:lnTo>
                      <a:pt x="375" y="301"/>
                    </a:lnTo>
                    <a:lnTo>
                      <a:pt x="354" y="284"/>
                    </a:lnTo>
                    <a:lnTo>
                      <a:pt x="337" y="270"/>
                    </a:lnTo>
                    <a:lnTo>
                      <a:pt x="325" y="263"/>
                    </a:lnTo>
                    <a:lnTo>
                      <a:pt x="316" y="259"/>
                    </a:lnTo>
                    <a:lnTo>
                      <a:pt x="306" y="251"/>
                    </a:lnTo>
                    <a:lnTo>
                      <a:pt x="293" y="242"/>
                    </a:lnTo>
                    <a:lnTo>
                      <a:pt x="281" y="234"/>
                    </a:lnTo>
                    <a:lnTo>
                      <a:pt x="270" y="226"/>
                    </a:lnTo>
                    <a:lnTo>
                      <a:pt x="261" y="219"/>
                    </a:lnTo>
                    <a:lnTo>
                      <a:pt x="255" y="215"/>
                    </a:lnTo>
                    <a:lnTo>
                      <a:pt x="253" y="214"/>
                    </a:lnTo>
                    <a:lnTo>
                      <a:pt x="246" y="211"/>
                    </a:lnTo>
                    <a:lnTo>
                      <a:pt x="227" y="203"/>
                    </a:lnTo>
                    <a:lnTo>
                      <a:pt x="201" y="193"/>
                    </a:lnTo>
                    <a:lnTo>
                      <a:pt x="170" y="180"/>
                    </a:lnTo>
                    <a:lnTo>
                      <a:pt x="139" y="168"/>
                    </a:lnTo>
                    <a:lnTo>
                      <a:pt x="110" y="155"/>
                    </a:lnTo>
                    <a:lnTo>
                      <a:pt x="88" y="145"/>
                    </a:lnTo>
                    <a:lnTo>
                      <a:pt x="76" y="139"/>
                    </a:lnTo>
                    <a:lnTo>
                      <a:pt x="71" y="133"/>
                    </a:lnTo>
                    <a:lnTo>
                      <a:pt x="63" y="124"/>
                    </a:lnTo>
                    <a:lnTo>
                      <a:pt x="54" y="112"/>
                    </a:lnTo>
                    <a:lnTo>
                      <a:pt x="48" y="100"/>
                    </a:lnTo>
                    <a:lnTo>
                      <a:pt x="41" y="88"/>
                    </a:lnTo>
                    <a:lnTo>
                      <a:pt x="35" y="78"/>
                    </a:lnTo>
                    <a:lnTo>
                      <a:pt x="30" y="71"/>
                    </a:lnTo>
                    <a:lnTo>
                      <a:pt x="29" y="68"/>
                    </a:lnTo>
                    <a:lnTo>
                      <a:pt x="30" y="64"/>
                    </a:lnTo>
                    <a:lnTo>
                      <a:pt x="35" y="51"/>
                    </a:lnTo>
                    <a:lnTo>
                      <a:pt x="41" y="40"/>
                    </a:lnTo>
                    <a:lnTo>
                      <a:pt x="48" y="32"/>
                    </a:lnTo>
                    <a:lnTo>
                      <a:pt x="56" y="32"/>
                    </a:lnTo>
                    <a:lnTo>
                      <a:pt x="71" y="34"/>
                    </a:lnTo>
                    <a:lnTo>
                      <a:pt x="89" y="38"/>
                    </a:lnTo>
                    <a:lnTo>
                      <a:pt x="111" y="45"/>
                    </a:lnTo>
                    <a:lnTo>
                      <a:pt x="134" y="52"/>
                    </a:lnTo>
                    <a:lnTo>
                      <a:pt x="155" y="59"/>
                    </a:lnTo>
                    <a:lnTo>
                      <a:pt x="173" y="65"/>
                    </a:lnTo>
                    <a:lnTo>
                      <a:pt x="185" y="70"/>
                    </a:lnTo>
                    <a:lnTo>
                      <a:pt x="190" y="72"/>
                    </a:lnTo>
                    <a:lnTo>
                      <a:pt x="200" y="75"/>
                    </a:lnTo>
                    <a:lnTo>
                      <a:pt x="210" y="79"/>
                    </a:lnTo>
                    <a:lnTo>
                      <a:pt x="224" y="83"/>
                    </a:lnTo>
                    <a:lnTo>
                      <a:pt x="239" y="89"/>
                    </a:lnTo>
                    <a:lnTo>
                      <a:pt x="256" y="95"/>
                    </a:lnTo>
                    <a:lnTo>
                      <a:pt x="273" y="101"/>
                    </a:lnTo>
                    <a:lnTo>
                      <a:pt x="291" y="108"/>
                    </a:lnTo>
                    <a:lnTo>
                      <a:pt x="309" y="113"/>
                    </a:lnTo>
                    <a:lnTo>
                      <a:pt x="326" y="119"/>
                    </a:lnTo>
                    <a:lnTo>
                      <a:pt x="344" y="125"/>
                    </a:lnTo>
                    <a:lnTo>
                      <a:pt x="360" y="131"/>
                    </a:lnTo>
                    <a:lnTo>
                      <a:pt x="374" y="135"/>
                    </a:lnTo>
                    <a:lnTo>
                      <a:pt x="386" y="139"/>
                    </a:lnTo>
                    <a:lnTo>
                      <a:pt x="397" y="142"/>
                    </a:lnTo>
                    <a:lnTo>
                      <a:pt x="404" y="143"/>
                    </a:lnTo>
                    <a:lnTo>
                      <a:pt x="416" y="147"/>
                    </a:lnTo>
                    <a:lnTo>
                      <a:pt x="430" y="153"/>
                    </a:lnTo>
                    <a:lnTo>
                      <a:pt x="445" y="161"/>
                    </a:lnTo>
                    <a:lnTo>
                      <a:pt x="461" y="169"/>
                    </a:lnTo>
                    <a:lnTo>
                      <a:pt x="477" y="178"/>
                    </a:lnTo>
                    <a:lnTo>
                      <a:pt x="493" y="186"/>
                    </a:lnTo>
                    <a:lnTo>
                      <a:pt x="510" y="192"/>
                    </a:lnTo>
                    <a:lnTo>
                      <a:pt x="525" y="196"/>
                    </a:lnTo>
                    <a:lnTo>
                      <a:pt x="542" y="201"/>
                    </a:lnTo>
                    <a:lnTo>
                      <a:pt x="565" y="207"/>
                    </a:lnTo>
                    <a:lnTo>
                      <a:pt x="590" y="215"/>
                    </a:lnTo>
                    <a:lnTo>
                      <a:pt x="616" y="223"/>
                    </a:lnTo>
                    <a:lnTo>
                      <a:pt x="640" y="231"/>
                    </a:lnTo>
                    <a:lnTo>
                      <a:pt x="661" y="238"/>
                    </a:lnTo>
                    <a:lnTo>
                      <a:pt x="674" y="242"/>
                    </a:lnTo>
                    <a:lnTo>
                      <a:pt x="679" y="2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84"/>
              <p:cNvSpPr>
                <a:spLocks/>
              </p:cNvSpPr>
              <p:nvPr/>
            </p:nvSpPr>
            <p:spPr bwMode="auto">
              <a:xfrm>
                <a:off x="2544" y="2132"/>
                <a:ext cx="125" cy="36"/>
              </a:xfrm>
              <a:custGeom>
                <a:avLst/>
                <a:gdLst>
                  <a:gd name="T0" fmla="*/ 15 w 250"/>
                  <a:gd name="T1" fmla="*/ 4 h 72"/>
                  <a:gd name="T2" fmla="*/ 11 w 250"/>
                  <a:gd name="T3" fmla="*/ 2 h 72"/>
                  <a:gd name="T4" fmla="*/ 6 w 250"/>
                  <a:gd name="T5" fmla="*/ 0 h 72"/>
                  <a:gd name="T6" fmla="*/ 0 w 250"/>
                  <a:gd name="T7" fmla="*/ 1 h 72"/>
                  <a:gd name="T8" fmla="*/ 7 w 250"/>
                  <a:gd name="T9" fmla="*/ 2 h 72"/>
                  <a:gd name="T10" fmla="*/ 13 w 250"/>
                  <a:gd name="T11" fmla="*/ 5 h 72"/>
                  <a:gd name="T12" fmla="*/ 16 w 250"/>
                  <a:gd name="T13" fmla="*/ 5 h 72"/>
                  <a:gd name="T14" fmla="*/ 15 w 250"/>
                  <a:gd name="T15" fmla="*/ 4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50" h="72">
                    <a:moveTo>
                      <a:pt x="235" y="57"/>
                    </a:moveTo>
                    <a:lnTo>
                      <a:pt x="161" y="32"/>
                    </a:lnTo>
                    <a:lnTo>
                      <a:pt x="86" y="0"/>
                    </a:lnTo>
                    <a:lnTo>
                      <a:pt x="0" y="4"/>
                    </a:lnTo>
                    <a:lnTo>
                      <a:pt x="98" y="23"/>
                    </a:lnTo>
                    <a:lnTo>
                      <a:pt x="193" y="70"/>
                    </a:lnTo>
                    <a:lnTo>
                      <a:pt x="250" y="72"/>
                    </a:lnTo>
                    <a:lnTo>
                      <a:pt x="235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85"/>
              <p:cNvSpPr>
                <a:spLocks/>
              </p:cNvSpPr>
              <p:nvPr/>
            </p:nvSpPr>
            <p:spPr bwMode="auto">
              <a:xfrm>
                <a:off x="2448" y="2093"/>
                <a:ext cx="524" cy="271"/>
              </a:xfrm>
              <a:custGeom>
                <a:avLst/>
                <a:gdLst>
                  <a:gd name="T0" fmla="*/ 17 w 1049"/>
                  <a:gd name="T1" fmla="*/ 6 h 540"/>
                  <a:gd name="T2" fmla="*/ 14 w 1049"/>
                  <a:gd name="T3" fmla="*/ 3 h 540"/>
                  <a:gd name="T4" fmla="*/ 12 w 1049"/>
                  <a:gd name="T5" fmla="*/ 2 h 540"/>
                  <a:gd name="T6" fmla="*/ 10 w 1049"/>
                  <a:gd name="T7" fmla="*/ 1 h 540"/>
                  <a:gd name="T8" fmla="*/ 7 w 1049"/>
                  <a:gd name="T9" fmla="*/ 1 h 540"/>
                  <a:gd name="T10" fmla="*/ 4 w 1049"/>
                  <a:gd name="T11" fmla="*/ 1 h 540"/>
                  <a:gd name="T12" fmla="*/ 2 w 1049"/>
                  <a:gd name="T13" fmla="*/ 2 h 540"/>
                  <a:gd name="T14" fmla="*/ 1 w 1049"/>
                  <a:gd name="T15" fmla="*/ 2 h 540"/>
                  <a:gd name="T16" fmla="*/ 3 w 1049"/>
                  <a:gd name="T17" fmla="*/ 8 h 540"/>
                  <a:gd name="T18" fmla="*/ 14 w 1049"/>
                  <a:gd name="T19" fmla="*/ 18 h 540"/>
                  <a:gd name="T20" fmla="*/ 15 w 1049"/>
                  <a:gd name="T21" fmla="*/ 19 h 540"/>
                  <a:gd name="T22" fmla="*/ 17 w 1049"/>
                  <a:gd name="T23" fmla="*/ 20 h 540"/>
                  <a:gd name="T24" fmla="*/ 20 w 1049"/>
                  <a:gd name="T25" fmla="*/ 21 h 540"/>
                  <a:gd name="T26" fmla="*/ 24 w 1049"/>
                  <a:gd name="T27" fmla="*/ 23 h 540"/>
                  <a:gd name="T28" fmla="*/ 27 w 1049"/>
                  <a:gd name="T29" fmla="*/ 25 h 540"/>
                  <a:gd name="T30" fmla="*/ 32 w 1049"/>
                  <a:gd name="T31" fmla="*/ 27 h 540"/>
                  <a:gd name="T32" fmla="*/ 35 w 1049"/>
                  <a:gd name="T33" fmla="*/ 27 h 540"/>
                  <a:gd name="T34" fmla="*/ 37 w 1049"/>
                  <a:gd name="T35" fmla="*/ 27 h 540"/>
                  <a:gd name="T36" fmla="*/ 40 w 1049"/>
                  <a:gd name="T37" fmla="*/ 28 h 540"/>
                  <a:gd name="T38" fmla="*/ 44 w 1049"/>
                  <a:gd name="T39" fmla="*/ 29 h 540"/>
                  <a:gd name="T40" fmla="*/ 48 w 1049"/>
                  <a:gd name="T41" fmla="*/ 30 h 540"/>
                  <a:gd name="T42" fmla="*/ 53 w 1049"/>
                  <a:gd name="T43" fmla="*/ 31 h 540"/>
                  <a:gd name="T44" fmla="*/ 56 w 1049"/>
                  <a:gd name="T45" fmla="*/ 32 h 540"/>
                  <a:gd name="T46" fmla="*/ 60 w 1049"/>
                  <a:gd name="T47" fmla="*/ 33 h 540"/>
                  <a:gd name="T48" fmla="*/ 64 w 1049"/>
                  <a:gd name="T49" fmla="*/ 34 h 540"/>
                  <a:gd name="T50" fmla="*/ 65 w 1049"/>
                  <a:gd name="T51" fmla="*/ 34 h 540"/>
                  <a:gd name="T52" fmla="*/ 38 w 1049"/>
                  <a:gd name="T53" fmla="*/ 25 h 540"/>
                  <a:gd name="T54" fmla="*/ 36 w 1049"/>
                  <a:gd name="T55" fmla="*/ 25 h 540"/>
                  <a:gd name="T56" fmla="*/ 31 w 1049"/>
                  <a:gd name="T57" fmla="*/ 24 h 540"/>
                  <a:gd name="T58" fmla="*/ 29 w 1049"/>
                  <a:gd name="T59" fmla="*/ 23 h 540"/>
                  <a:gd name="T60" fmla="*/ 27 w 1049"/>
                  <a:gd name="T61" fmla="*/ 22 h 540"/>
                  <a:gd name="T62" fmla="*/ 23 w 1049"/>
                  <a:gd name="T63" fmla="*/ 20 h 540"/>
                  <a:gd name="T64" fmla="*/ 20 w 1049"/>
                  <a:gd name="T65" fmla="*/ 19 h 540"/>
                  <a:gd name="T66" fmla="*/ 18 w 1049"/>
                  <a:gd name="T67" fmla="*/ 17 h 540"/>
                  <a:gd name="T68" fmla="*/ 17 w 1049"/>
                  <a:gd name="T69" fmla="*/ 17 h 540"/>
                  <a:gd name="T70" fmla="*/ 16 w 1049"/>
                  <a:gd name="T71" fmla="*/ 16 h 540"/>
                  <a:gd name="T72" fmla="*/ 14 w 1049"/>
                  <a:gd name="T73" fmla="*/ 15 h 540"/>
                  <a:gd name="T74" fmla="*/ 13 w 1049"/>
                  <a:gd name="T75" fmla="*/ 14 h 540"/>
                  <a:gd name="T76" fmla="*/ 10 w 1049"/>
                  <a:gd name="T77" fmla="*/ 11 h 540"/>
                  <a:gd name="T78" fmla="*/ 7 w 1049"/>
                  <a:gd name="T79" fmla="*/ 9 h 540"/>
                  <a:gd name="T80" fmla="*/ 6 w 1049"/>
                  <a:gd name="T81" fmla="*/ 8 h 540"/>
                  <a:gd name="T82" fmla="*/ 4 w 1049"/>
                  <a:gd name="T83" fmla="*/ 6 h 540"/>
                  <a:gd name="T84" fmla="*/ 2 w 1049"/>
                  <a:gd name="T85" fmla="*/ 5 h 540"/>
                  <a:gd name="T86" fmla="*/ 13 w 1049"/>
                  <a:gd name="T87" fmla="*/ 4 h 5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049" h="540">
                    <a:moveTo>
                      <a:pt x="290" y="100"/>
                    </a:moveTo>
                    <a:lnTo>
                      <a:pt x="286" y="97"/>
                    </a:lnTo>
                    <a:lnTo>
                      <a:pt x="279" y="87"/>
                    </a:lnTo>
                    <a:lnTo>
                      <a:pt x="268" y="75"/>
                    </a:lnTo>
                    <a:lnTo>
                      <a:pt x="254" y="60"/>
                    </a:lnTo>
                    <a:lnTo>
                      <a:pt x="238" y="46"/>
                    </a:lnTo>
                    <a:lnTo>
                      <a:pt x="224" y="33"/>
                    </a:lnTo>
                    <a:lnTo>
                      <a:pt x="210" y="24"/>
                    </a:lnTo>
                    <a:lnTo>
                      <a:pt x="200" y="22"/>
                    </a:lnTo>
                    <a:lnTo>
                      <a:pt x="191" y="21"/>
                    </a:lnTo>
                    <a:lnTo>
                      <a:pt x="179" y="18"/>
                    </a:lnTo>
                    <a:lnTo>
                      <a:pt x="166" y="14"/>
                    </a:lnTo>
                    <a:lnTo>
                      <a:pt x="153" y="9"/>
                    </a:lnTo>
                    <a:lnTo>
                      <a:pt x="138" y="4"/>
                    </a:lnTo>
                    <a:lnTo>
                      <a:pt x="123" y="1"/>
                    </a:lnTo>
                    <a:lnTo>
                      <a:pt x="106" y="0"/>
                    </a:lnTo>
                    <a:lnTo>
                      <a:pt x="91" y="1"/>
                    </a:lnTo>
                    <a:lnTo>
                      <a:pt x="76" y="6"/>
                    </a:lnTo>
                    <a:lnTo>
                      <a:pt x="63" y="9"/>
                    </a:lnTo>
                    <a:lnTo>
                      <a:pt x="50" y="14"/>
                    </a:lnTo>
                    <a:lnTo>
                      <a:pt x="38" y="18"/>
                    </a:lnTo>
                    <a:lnTo>
                      <a:pt x="29" y="22"/>
                    </a:lnTo>
                    <a:lnTo>
                      <a:pt x="22" y="25"/>
                    </a:lnTo>
                    <a:lnTo>
                      <a:pt x="18" y="26"/>
                    </a:lnTo>
                    <a:lnTo>
                      <a:pt x="17" y="28"/>
                    </a:lnTo>
                    <a:lnTo>
                      <a:pt x="0" y="68"/>
                    </a:lnTo>
                    <a:lnTo>
                      <a:pt x="56" y="115"/>
                    </a:lnTo>
                    <a:lnTo>
                      <a:pt x="113" y="154"/>
                    </a:lnTo>
                    <a:lnTo>
                      <a:pt x="178" y="236"/>
                    </a:lnTo>
                    <a:lnTo>
                      <a:pt x="232" y="283"/>
                    </a:lnTo>
                    <a:lnTo>
                      <a:pt x="233" y="285"/>
                    </a:lnTo>
                    <a:lnTo>
                      <a:pt x="239" y="286"/>
                    </a:lnTo>
                    <a:lnTo>
                      <a:pt x="246" y="289"/>
                    </a:lnTo>
                    <a:lnTo>
                      <a:pt x="256" y="294"/>
                    </a:lnTo>
                    <a:lnTo>
                      <a:pt x="269" y="300"/>
                    </a:lnTo>
                    <a:lnTo>
                      <a:pt x="283" y="306"/>
                    </a:lnTo>
                    <a:lnTo>
                      <a:pt x="299" y="313"/>
                    </a:lnTo>
                    <a:lnTo>
                      <a:pt x="316" y="321"/>
                    </a:lnTo>
                    <a:lnTo>
                      <a:pt x="333" y="329"/>
                    </a:lnTo>
                    <a:lnTo>
                      <a:pt x="352" y="339"/>
                    </a:lnTo>
                    <a:lnTo>
                      <a:pt x="371" y="348"/>
                    </a:lnTo>
                    <a:lnTo>
                      <a:pt x="391" y="357"/>
                    </a:lnTo>
                    <a:lnTo>
                      <a:pt x="409" y="366"/>
                    </a:lnTo>
                    <a:lnTo>
                      <a:pt x="428" y="376"/>
                    </a:lnTo>
                    <a:lnTo>
                      <a:pt x="445" y="385"/>
                    </a:lnTo>
                    <a:lnTo>
                      <a:pt x="461" y="393"/>
                    </a:lnTo>
                    <a:lnTo>
                      <a:pt x="489" y="407"/>
                    </a:lnTo>
                    <a:lnTo>
                      <a:pt x="512" y="416"/>
                    </a:lnTo>
                    <a:lnTo>
                      <a:pt x="532" y="421"/>
                    </a:lnTo>
                    <a:lnTo>
                      <a:pt x="548" y="423"/>
                    </a:lnTo>
                    <a:lnTo>
                      <a:pt x="562" y="424"/>
                    </a:lnTo>
                    <a:lnTo>
                      <a:pt x="575" y="424"/>
                    </a:lnTo>
                    <a:lnTo>
                      <a:pt x="589" y="425"/>
                    </a:lnTo>
                    <a:lnTo>
                      <a:pt x="605" y="429"/>
                    </a:lnTo>
                    <a:lnTo>
                      <a:pt x="616" y="431"/>
                    </a:lnTo>
                    <a:lnTo>
                      <a:pt x="630" y="436"/>
                    </a:lnTo>
                    <a:lnTo>
                      <a:pt x="646" y="439"/>
                    </a:lnTo>
                    <a:lnTo>
                      <a:pt x="664" y="445"/>
                    </a:lnTo>
                    <a:lnTo>
                      <a:pt x="685" y="451"/>
                    </a:lnTo>
                    <a:lnTo>
                      <a:pt x="707" y="456"/>
                    </a:lnTo>
                    <a:lnTo>
                      <a:pt x="730" y="463"/>
                    </a:lnTo>
                    <a:lnTo>
                      <a:pt x="754" y="469"/>
                    </a:lnTo>
                    <a:lnTo>
                      <a:pt x="777" y="476"/>
                    </a:lnTo>
                    <a:lnTo>
                      <a:pt x="801" y="482"/>
                    </a:lnTo>
                    <a:lnTo>
                      <a:pt x="825" y="487"/>
                    </a:lnTo>
                    <a:lnTo>
                      <a:pt x="848" y="492"/>
                    </a:lnTo>
                    <a:lnTo>
                      <a:pt x="869" y="497"/>
                    </a:lnTo>
                    <a:lnTo>
                      <a:pt x="889" y="500"/>
                    </a:lnTo>
                    <a:lnTo>
                      <a:pt x="907" y="504"/>
                    </a:lnTo>
                    <a:lnTo>
                      <a:pt x="922" y="505"/>
                    </a:lnTo>
                    <a:lnTo>
                      <a:pt x="949" y="507"/>
                    </a:lnTo>
                    <a:lnTo>
                      <a:pt x="972" y="512"/>
                    </a:lnTo>
                    <a:lnTo>
                      <a:pt x="994" y="517"/>
                    </a:lnTo>
                    <a:lnTo>
                      <a:pt x="1012" y="524"/>
                    </a:lnTo>
                    <a:lnTo>
                      <a:pt x="1028" y="530"/>
                    </a:lnTo>
                    <a:lnTo>
                      <a:pt x="1040" y="536"/>
                    </a:lnTo>
                    <a:lnTo>
                      <a:pt x="1047" y="539"/>
                    </a:lnTo>
                    <a:lnTo>
                      <a:pt x="1049" y="540"/>
                    </a:lnTo>
                    <a:lnTo>
                      <a:pt x="984" y="493"/>
                    </a:lnTo>
                    <a:lnTo>
                      <a:pt x="890" y="465"/>
                    </a:lnTo>
                    <a:lnTo>
                      <a:pt x="619" y="396"/>
                    </a:lnTo>
                    <a:lnTo>
                      <a:pt x="613" y="395"/>
                    </a:lnTo>
                    <a:lnTo>
                      <a:pt x="600" y="392"/>
                    </a:lnTo>
                    <a:lnTo>
                      <a:pt x="579" y="386"/>
                    </a:lnTo>
                    <a:lnTo>
                      <a:pt x="555" y="380"/>
                    </a:lnTo>
                    <a:lnTo>
                      <a:pt x="529" y="374"/>
                    </a:lnTo>
                    <a:lnTo>
                      <a:pt x="505" y="369"/>
                    </a:lnTo>
                    <a:lnTo>
                      <a:pt x="486" y="364"/>
                    </a:lnTo>
                    <a:lnTo>
                      <a:pt x="473" y="362"/>
                    </a:lnTo>
                    <a:lnTo>
                      <a:pt x="467" y="361"/>
                    </a:lnTo>
                    <a:lnTo>
                      <a:pt x="458" y="357"/>
                    </a:lnTo>
                    <a:lnTo>
                      <a:pt x="446" y="351"/>
                    </a:lnTo>
                    <a:lnTo>
                      <a:pt x="433" y="344"/>
                    </a:lnTo>
                    <a:lnTo>
                      <a:pt x="416" y="336"/>
                    </a:lnTo>
                    <a:lnTo>
                      <a:pt x="399" y="328"/>
                    </a:lnTo>
                    <a:lnTo>
                      <a:pt x="382" y="319"/>
                    </a:lnTo>
                    <a:lnTo>
                      <a:pt x="365" y="310"/>
                    </a:lnTo>
                    <a:lnTo>
                      <a:pt x="347" y="301"/>
                    </a:lnTo>
                    <a:lnTo>
                      <a:pt x="330" y="291"/>
                    </a:lnTo>
                    <a:lnTo>
                      <a:pt x="315" y="282"/>
                    </a:lnTo>
                    <a:lnTo>
                      <a:pt x="301" y="275"/>
                    </a:lnTo>
                    <a:lnTo>
                      <a:pt x="290" y="268"/>
                    </a:lnTo>
                    <a:lnTo>
                      <a:pt x="282" y="264"/>
                    </a:lnTo>
                    <a:lnTo>
                      <a:pt x="276" y="260"/>
                    </a:lnTo>
                    <a:lnTo>
                      <a:pt x="274" y="259"/>
                    </a:lnTo>
                    <a:lnTo>
                      <a:pt x="271" y="258"/>
                    </a:lnTo>
                    <a:lnTo>
                      <a:pt x="267" y="255"/>
                    </a:lnTo>
                    <a:lnTo>
                      <a:pt x="260" y="249"/>
                    </a:lnTo>
                    <a:lnTo>
                      <a:pt x="250" y="243"/>
                    </a:lnTo>
                    <a:lnTo>
                      <a:pt x="241" y="236"/>
                    </a:lnTo>
                    <a:lnTo>
                      <a:pt x="232" y="228"/>
                    </a:lnTo>
                    <a:lnTo>
                      <a:pt x="224" y="222"/>
                    </a:lnTo>
                    <a:lnTo>
                      <a:pt x="218" y="217"/>
                    </a:lnTo>
                    <a:lnTo>
                      <a:pt x="211" y="210"/>
                    </a:lnTo>
                    <a:lnTo>
                      <a:pt x="199" y="198"/>
                    </a:lnTo>
                    <a:lnTo>
                      <a:pt x="184" y="185"/>
                    </a:lnTo>
                    <a:lnTo>
                      <a:pt x="168" y="170"/>
                    </a:lnTo>
                    <a:lnTo>
                      <a:pt x="150" y="157"/>
                    </a:lnTo>
                    <a:lnTo>
                      <a:pt x="136" y="144"/>
                    </a:lnTo>
                    <a:lnTo>
                      <a:pt x="125" y="135"/>
                    </a:lnTo>
                    <a:lnTo>
                      <a:pt x="119" y="129"/>
                    </a:lnTo>
                    <a:lnTo>
                      <a:pt x="113" y="124"/>
                    </a:lnTo>
                    <a:lnTo>
                      <a:pt x="104" y="117"/>
                    </a:lnTo>
                    <a:lnTo>
                      <a:pt x="93" y="108"/>
                    </a:lnTo>
                    <a:lnTo>
                      <a:pt x="80" y="99"/>
                    </a:lnTo>
                    <a:lnTo>
                      <a:pt x="67" y="90"/>
                    </a:lnTo>
                    <a:lnTo>
                      <a:pt x="57" y="82"/>
                    </a:lnTo>
                    <a:lnTo>
                      <a:pt x="49" y="77"/>
                    </a:lnTo>
                    <a:lnTo>
                      <a:pt x="47" y="75"/>
                    </a:lnTo>
                    <a:lnTo>
                      <a:pt x="52" y="59"/>
                    </a:lnTo>
                    <a:lnTo>
                      <a:pt x="106" y="28"/>
                    </a:lnTo>
                    <a:lnTo>
                      <a:pt x="217" y="55"/>
                    </a:lnTo>
                    <a:lnTo>
                      <a:pt x="252" y="92"/>
                    </a:lnTo>
                    <a:lnTo>
                      <a:pt x="290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86"/>
              <p:cNvSpPr>
                <a:spLocks/>
              </p:cNvSpPr>
              <p:nvPr/>
            </p:nvSpPr>
            <p:spPr bwMode="auto">
              <a:xfrm>
                <a:off x="2831" y="1908"/>
                <a:ext cx="38" cy="41"/>
              </a:xfrm>
              <a:custGeom>
                <a:avLst/>
                <a:gdLst>
                  <a:gd name="T0" fmla="*/ 0 w 78"/>
                  <a:gd name="T1" fmla="*/ 0 h 81"/>
                  <a:gd name="T2" fmla="*/ 3 w 78"/>
                  <a:gd name="T3" fmla="*/ 2 h 81"/>
                  <a:gd name="T4" fmla="*/ 4 w 78"/>
                  <a:gd name="T5" fmla="*/ 6 h 81"/>
                  <a:gd name="T6" fmla="*/ 0 w 78"/>
                  <a:gd name="T7" fmla="*/ 2 h 81"/>
                  <a:gd name="T8" fmla="*/ 0 w 78"/>
                  <a:gd name="T9" fmla="*/ 0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" h="81">
                    <a:moveTo>
                      <a:pt x="0" y="0"/>
                    </a:moveTo>
                    <a:lnTo>
                      <a:pt x="53" y="29"/>
                    </a:lnTo>
                    <a:lnTo>
                      <a:pt x="78" y="81"/>
                    </a:lnTo>
                    <a:lnTo>
                      <a:pt x="1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87"/>
              <p:cNvSpPr>
                <a:spLocks/>
              </p:cNvSpPr>
              <p:nvPr/>
            </p:nvSpPr>
            <p:spPr bwMode="auto">
              <a:xfrm>
                <a:off x="2353" y="1924"/>
                <a:ext cx="36" cy="15"/>
              </a:xfrm>
              <a:custGeom>
                <a:avLst/>
                <a:gdLst>
                  <a:gd name="T0" fmla="*/ 0 w 73"/>
                  <a:gd name="T1" fmla="*/ 1 h 30"/>
                  <a:gd name="T2" fmla="*/ 3 w 73"/>
                  <a:gd name="T3" fmla="*/ 2 h 30"/>
                  <a:gd name="T4" fmla="*/ 4 w 73"/>
                  <a:gd name="T5" fmla="*/ 2 h 30"/>
                  <a:gd name="T6" fmla="*/ 4 w 73"/>
                  <a:gd name="T7" fmla="*/ 0 h 30"/>
                  <a:gd name="T8" fmla="*/ 4 w 73"/>
                  <a:gd name="T9" fmla="*/ 2 h 30"/>
                  <a:gd name="T10" fmla="*/ 3 w 73"/>
                  <a:gd name="T11" fmla="*/ 2 h 30"/>
                  <a:gd name="T12" fmla="*/ 2 w 73"/>
                  <a:gd name="T13" fmla="*/ 2 h 30"/>
                  <a:gd name="T14" fmla="*/ 0 w 73"/>
                  <a:gd name="T15" fmla="*/ 1 h 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3" h="30">
                    <a:moveTo>
                      <a:pt x="0" y="7"/>
                    </a:moveTo>
                    <a:lnTo>
                      <a:pt x="51" y="25"/>
                    </a:lnTo>
                    <a:lnTo>
                      <a:pt x="66" y="18"/>
                    </a:lnTo>
                    <a:lnTo>
                      <a:pt x="73" y="0"/>
                    </a:lnTo>
                    <a:lnTo>
                      <a:pt x="72" y="21"/>
                    </a:lnTo>
                    <a:lnTo>
                      <a:pt x="61" y="29"/>
                    </a:lnTo>
                    <a:lnTo>
                      <a:pt x="42" y="3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" name="Group 88"/>
          <p:cNvGrpSpPr>
            <a:grpSpLocks/>
          </p:cNvGrpSpPr>
          <p:nvPr/>
        </p:nvGrpSpPr>
        <p:grpSpPr bwMode="auto">
          <a:xfrm>
            <a:off x="9982200" y="2630488"/>
            <a:ext cx="1000125" cy="981075"/>
            <a:chOff x="1392" y="2531"/>
            <a:chExt cx="892" cy="877"/>
          </a:xfrm>
        </p:grpSpPr>
        <p:pic>
          <p:nvPicPr>
            <p:cNvPr id="23" name="Picture 89" descr="pushSWOFF"/>
            <p:cNvPicPr>
              <a:picLocks noChangeAspect="1" noChangeArrowheads="1"/>
            </p:cNvPicPr>
            <p:nvPr/>
          </p:nvPicPr>
          <p:blipFill>
            <a:blip r:embed="rId3">
              <a:lum bright="10000" contras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531"/>
              <a:ext cx="748" cy="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" name="Group 90"/>
            <p:cNvGrpSpPr>
              <a:grpSpLocks/>
            </p:cNvGrpSpPr>
            <p:nvPr/>
          </p:nvGrpSpPr>
          <p:grpSpPr bwMode="auto">
            <a:xfrm rot="2194969">
              <a:off x="1612" y="2940"/>
              <a:ext cx="672" cy="468"/>
              <a:chOff x="2327" y="1805"/>
              <a:chExt cx="803" cy="559"/>
            </a:xfrm>
          </p:grpSpPr>
          <p:sp>
            <p:nvSpPr>
              <p:cNvPr id="25" name="Freeform 91"/>
              <p:cNvSpPr>
                <a:spLocks/>
              </p:cNvSpPr>
              <p:nvPr/>
            </p:nvSpPr>
            <p:spPr bwMode="auto">
              <a:xfrm>
                <a:off x="2330" y="1807"/>
                <a:ext cx="796" cy="556"/>
              </a:xfrm>
              <a:custGeom>
                <a:avLst/>
                <a:gdLst>
                  <a:gd name="T0" fmla="*/ 717 w 796"/>
                  <a:gd name="T1" fmla="*/ 494 h 556"/>
                  <a:gd name="T2" fmla="*/ 693 w 796"/>
                  <a:gd name="T3" fmla="*/ 520 h 556"/>
                  <a:gd name="T4" fmla="*/ 637 w 796"/>
                  <a:gd name="T5" fmla="*/ 556 h 556"/>
                  <a:gd name="T6" fmla="*/ 609 w 796"/>
                  <a:gd name="T7" fmla="*/ 536 h 556"/>
                  <a:gd name="T8" fmla="*/ 587 w 796"/>
                  <a:gd name="T9" fmla="*/ 535 h 556"/>
                  <a:gd name="T10" fmla="*/ 479 w 796"/>
                  <a:gd name="T11" fmla="*/ 514 h 556"/>
                  <a:gd name="T12" fmla="*/ 398 w 796"/>
                  <a:gd name="T13" fmla="*/ 490 h 556"/>
                  <a:gd name="T14" fmla="*/ 347 w 796"/>
                  <a:gd name="T15" fmla="*/ 477 h 556"/>
                  <a:gd name="T16" fmla="*/ 291 w 796"/>
                  <a:gd name="T17" fmla="*/ 453 h 556"/>
                  <a:gd name="T18" fmla="*/ 249 w 796"/>
                  <a:gd name="T19" fmla="*/ 422 h 556"/>
                  <a:gd name="T20" fmla="*/ 187 w 796"/>
                  <a:gd name="T21" fmla="*/ 368 h 556"/>
                  <a:gd name="T22" fmla="*/ 144 w 796"/>
                  <a:gd name="T23" fmla="*/ 335 h 556"/>
                  <a:gd name="T24" fmla="*/ 129 w 796"/>
                  <a:gd name="T25" fmla="*/ 311 h 556"/>
                  <a:gd name="T26" fmla="*/ 169 w 796"/>
                  <a:gd name="T27" fmla="*/ 296 h 556"/>
                  <a:gd name="T28" fmla="*/ 222 w 796"/>
                  <a:gd name="T29" fmla="*/ 302 h 556"/>
                  <a:gd name="T30" fmla="*/ 246 w 796"/>
                  <a:gd name="T31" fmla="*/ 328 h 556"/>
                  <a:gd name="T32" fmla="*/ 331 w 796"/>
                  <a:gd name="T33" fmla="*/ 353 h 556"/>
                  <a:gd name="T34" fmla="*/ 214 w 796"/>
                  <a:gd name="T35" fmla="*/ 257 h 556"/>
                  <a:gd name="T36" fmla="*/ 106 w 796"/>
                  <a:gd name="T37" fmla="*/ 185 h 556"/>
                  <a:gd name="T38" fmla="*/ 36 w 796"/>
                  <a:gd name="T39" fmla="*/ 157 h 556"/>
                  <a:gd name="T40" fmla="*/ 16 w 796"/>
                  <a:gd name="T41" fmla="*/ 139 h 556"/>
                  <a:gd name="T42" fmla="*/ 4 w 796"/>
                  <a:gd name="T43" fmla="*/ 125 h 556"/>
                  <a:gd name="T44" fmla="*/ 0 w 796"/>
                  <a:gd name="T45" fmla="*/ 112 h 556"/>
                  <a:gd name="T46" fmla="*/ 22 w 796"/>
                  <a:gd name="T47" fmla="*/ 86 h 556"/>
                  <a:gd name="T48" fmla="*/ 52 w 796"/>
                  <a:gd name="T49" fmla="*/ 94 h 556"/>
                  <a:gd name="T50" fmla="*/ 138 w 796"/>
                  <a:gd name="T51" fmla="*/ 124 h 556"/>
                  <a:gd name="T52" fmla="*/ 175 w 796"/>
                  <a:gd name="T53" fmla="*/ 134 h 556"/>
                  <a:gd name="T54" fmla="*/ 211 w 796"/>
                  <a:gd name="T55" fmla="*/ 91 h 556"/>
                  <a:gd name="T56" fmla="*/ 247 w 796"/>
                  <a:gd name="T57" fmla="*/ 71 h 556"/>
                  <a:gd name="T58" fmla="*/ 282 w 796"/>
                  <a:gd name="T59" fmla="*/ 71 h 556"/>
                  <a:gd name="T60" fmla="*/ 292 w 796"/>
                  <a:gd name="T61" fmla="*/ 40 h 556"/>
                  <a:gd name="T62" fmla="*/ 330 w 796"/>
                  <a:gd name="T63" fmla="*/ 31 h 556"/>
                  <a:gd name="T64" fmla="*/ 353 w 796"/>
                  <a:gd name="T65" fmla="*/ 21 h 556"/>
                  <a:gd name="T66" fmla="*/ 387 w 796"/>
                  <a:gd name="T67" fmla="*/ 46 h 556"/>
                  <a:gd name="T68" fmla="*/ 421 w 796"/>
                  <a:gd name="T69" fmla="*/ 0 h 556"/>
                  <a:gd name="T70" fmla="*/ 467 w 796"/>
                  <a:gd name="T71" fmla="*/ 24 h 556"/>
                  <a:gd name="T72" fmla="*/ 524 w 796"/>
                  <a:gd name="T73" fmla="*/ 47 h 556"/>
                  <a:gd name="T74" fmla="*/ 575 w 796"/>
                  <a:gd name="T75" fmla="*/ 95 h 556"/>
                  <a:gd name="T76" fmla="*/ 576 w 796"/>
                  <a:gd name="T77" fmla="*/ 96 h 556"/>
                  <a:gd name="T78" fmla="*/ 582 w 796"/>
                  <a:gd name="T79" fmla="*/ 103 h 556"/>
                  <a:gd name="T80" fmla="*/ 589 w 796"/>
                  <a:gd name="T81" fmla="*/ 112 h 556"/>
                  <a:gd name="T82" fmla="*/ 597 w 796"/>
                  <a:gd name="T83" fmla="*/ 122 h 556"/>
                  <a:gd name="T84" fmla="*/ 606 w 796"/>
                  <a:gd name="T85" fmla="*/ 133 h 556"/>
                  <a:gd name="T86" fmla="*/ 615 w 796"/>
                  <a:gd name="T87" fmla="*/ 143 h 556"/>
                  <a:gd name="T88" fmla="*/ 622 w 796"/>
                  <a:gd name="T89" fmla="*/ 152 h 556"/>
                  <a:gd name="T90" fmla="*/ 629 w 796"/>
                  <a:gd name="T91" fmla="*/ 159 h 556"/>
                  <a:gd name="T92" fmla="*/ 634 w 796"/>
                  <a:gd name="T93" fmla="*/ 166 h 556"/>
                  <a:gd name="T94" fmla="*/ 643 w 796"/>
                  <a:gd name="T95" fmla="*/ 176 h 556"/>
                  <a:gd name="T96" fmla="*/ 653 w 796"/>
                  <a:gd name="T97" fmla="*/ 187 h 556"/>
                  <a:gd name="T98" fmla="*/ 663 w 796"/>
                  <a:gd name="T99" fmla="*/ 200 h 556"/>
                  <a:gd name="T100" fmla="*/ 672 w 796"/>
                  <a:gd name="T101" fmla="*/ 212 h 556"/>
                  <a:gd name="T102" fmla="*/ 681 w 796"/>
                  <a:gd name="T103" fmla="*/ 222 h 556"/>
                  <a:gd name="T104" fmla="*/ 686 w 796"/>
                  <a:gd name="T105" fmla="*/ 230 h 556"/>
                  <a:gd name="T106" fmla="*/ 688 w 796"/>
                  <a:gd name="T107" fmla="*/ 232 h 556"/>
                  <a:gd name="T108" fmla="*/ 721 w 796"/>
                  <a:gd name="T109" fmla="*/ 275 h 556"/>
                  <a:gd name="T110" fmla="*/ 745 w 796"/>
                  <a:gd name="T111" fmla="*/ 305 h 556"/>
                  <a:gd name="T112" fmla="*/ 796 w 796"/>
                  <a:gd name="T113" fmla="*/ 334 h 556"/>
                  <a:gd name="T114" fmla="*/ 784 w 796"/>
                  <a:gd name="T115" fmla="*/ 376 h 556"/>
                  <a:gd name="T116" fmla="*/ 751 w 796"/>
                  <a:gd name="T117" fmla="*/ 448 h 556"/>
                  <a:gd name="T118" fmla="*/ 717 w 796"/>
                  <a:gd name="T119" fmla="*/ 494 h 55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96" h="556">
                    <a:moveTo>
                      <a:pt x="717" y="494"/>
                    </a:moveTo>
                    <a:lnTo>
                      <a:pt x="693" y="520"/>
                    </a:lnTo>
                    <a:lnTo>
                      <a:pt x="637" y="556"/>
                    </a:lnTo>
                    <a:lnTo>
                      <a:pt x="609" y="536"/>
                    </a:lnTo>
                    <a:lnTo>
                      <a:pt x="587" y="535"/>
                    </a:lnTo>
                    <a:lnTo>
                      <a:pt x="479" y="514"/>
                    </a:lnTo>
                    <a:lnTo>
                      <a:pt x="398" y="490"/>
                    </a:lnTo>
                    <a:lnTo>
                      <a:pt x="347" y="477"/>
                    </a:lnTo>
                    <a:lnTo>
                      <a:pt x="291" y="453"/>
                    </a:lnTo>
                    <a:lnTo>
                      <a:pt x="249" y="422"/>
                    </a:lnTo>
                    <a:lnTo>
                      <a:pt x="187" y="368"/>
                    </a:lnTo>
                    <a:lnTo>
                      <a:pt x="144" y="335"/>
                    </a:lnTo>
                    <a:lnTo>
                      <a:pt x="129" y="311"/>
                    </a:lnTo>
                    <a:lnTo>
                      <a:pt x="169" y="296"/>
                    </a:lnTo>
                    <a:lnTo>
                      <a:pt x="222" y="302"/>
                    </a:lnTo>
                    <a:lnTo>
                      <a:pt x="246" y="328"/>
                    </a:lnTo>
                    <a:lnTo>
                      <a:pt x="331" y="353"/>
                    </a:lnTo>
                    <a:lnTo>
                      <a:pt x="214" y="257"/>
                    </a:lnTo>
                    <a:lnTo>
                      <a:pt x="106" y="185"/>
                    </a:lnTo>
                    <a:lnTo>
                      <a:pt x="36" y="157"/>
                    </a:lnTo>
                    <a:lnTo>
                      <a:pt x="16" y="139"/>
                    </a:lnTo>
                    <a:lnTo>
                      <a:pt x="4" y="125"/>
                    </a:lnTo>
                    <a:lnTo>
                      <a:pt x="0" y="112"/>
                    </a:lnTo>
                    <a:lnTo>
                      <a:pt x="22" y="86"/>
                    </a:lnTo>
                    <a:lnTo>
                      <a:pt x="52" y="94"/>
                    </a:lnTo>
                    <a:lnTo>
                      <a:pt x="138" y="124"/>
                    </a:lnTo>
                    <a:lnTo>
                      <a:pt x="175" y="134"/>
                    </a:lnTo>
                    <a:lnTo>
                      <a:pt x="211" y="91"/>
                    </a:lnTo>
                    <a:lnTo>
                      <a:pt x="247" y="71"/>
                    </a:lnTo>
                    <a:lnTo>
                      <a:pt x="282" y="71"/>
                    </a:lnTo>
                    <a:lnTo>
                      <a:pt x="292" y="40"/>
                    </a:lnTo>
                    <a:lnTo>
                      <a:pt x="330" y="31"/>
                    </a:lnTo>
                    <a:lnTo>
                      <a:pt x="353" y="21"/>
                    </a:lnTo>
                    <a:lnTo>
                      <a:pt x="387" y="46"/>
                    </a:lnTo>
                    <a:lnTo>
                      <a:pt x="421" y="0"/>
                    </a:lnTo>
                    <a:lnTo>
                      <a:pt x="467" y="24"/>
                    </a:lnTo>
                    <a:lnTo>
                      <a:pt x="524" y="47"/>
                    </a:lnTo>
                    <a:lnTo>
                      <a:pt x="575" y="95"/>
                    </a:lnTo>
                    <a:lnTo>
                      <a:pt x="576" y="96"/>
                    </a:lnTo>
                    <a:lnTo>
                      <a:pt x="582" y="103"/>
                    </a:lnTo>
                    <a:lnTo>
                      <a:pt x="589" y="112"/>
                    </a:lnTo>
                    <a:lnTo>
                      <a:pt x="597" y="122"/>
                    </a:lnTo>
                    <a:lnTo>
                      <a:pt x="606" y="133"/>
                    </a:lnTo>
                    <a:lnTo>
                      <a:pt x="615" y="143"/>
                    </a:lnTo>
                    <a:lnTo>
                      <a:pt x="622" y="152"/>
                    </a:lnTo>
                    <a:lnTo>
                      <a:pt x="629" y="159"/>
                    </a:lnTo>
                    <a:lnTo>
                      <a:pt x="634" y="166"/>
                    </a:lnTo>
                    <a:lnTo>
                      <a:pt x="643" y="176"/>
                    </a:lnTo>
                    <a:lnTo>
                      <a:pt x="653" y="187"/>
                    </a:lnTo>
                    <a:lnTo>
                      <a:pt x="663" y="200"/>
                    </a:lnTo>
                    <a:lnTo>
                      <a:pt x="672" y="212"/>
                    </a:lnTo>
                    <a:lnTo>
                      <a:pt x="681" y="222"/>
                    </a:lnTo>
                    <a:lnTo>
                      <a:pt x="686" y="230"/>
                    </a:lnTo>
                    <a:lnTo>
                      <a:pt x="688" y="232"/>
                    </a:lnTo>
                    <a:lnTo>
                      <a:pt x="721" y="275"/>
                    </a:lnTo>
                    <a:lnTo>
                      <a:pt x="745" y="305"/>
                    </a:lnTo>
                    <a:lnTo>
                      <a:pt x="796" y="334"/>
                    </a:lnTo>
                    <a:lnTo>
                      <a:pt x="784" y="376"/>
                    </a:lnTo>
                    <a:lnTo>
                      <a:pt x="751" y="448"/>
                    </a:lnTo>
                    <a:lnTo>
                      <a:pt x="717" y="494"/>
                    </a:lnTo>
                    <a:close/>
                  </a:path>
                </a:pathLst>
              </a:custGeom>
              <a:solidFill>
                <a:srgbClr val="F2C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92"/>
              <p:cNvSpPr>
                <a:spLocks/>
              </p:cNvSpPr>
              <p:nvPr/>
            </p:nvSpPr>
            <p:spPr bwMode="auto">
              <a:xfrm>
                <a:off x="2721" y="1805"/>
                <a:ext cx="409" cy="344"/>
              </a:xfrm>
              <a:custGeom>
                <a:avLst/>
                <a:gdLst>
                  <a:gd name="T0" fmla="*/ 48 w 818"/>
                  <a:gd name="T1" fmla="*/ 39 h 687"/>
                  <a:gd name="T2" fmla="*/ 41 w 818"/>
                  <a:gd name="T3" fmla="*/ 33 h 687"/>
                  <a:gd name="T4" fmla="*/ 40 w 818"/>
                  <a:gd name="T5" fmla="*/ 33 h 687"/>
                  <a:gd name="T6" fmla="*/ 38 w 818"/>
                  <a:gd name="T7" fmla="*/ 30 h 687"/>
                  <a:gd name="T8" fmla="*/ 36 w 818"/>
                  <a:gd name="T9" fmla="*/ 27 h 687"/>
                  <a:gd name="T10" fmla="*/ 33 w 818"/>
                  <a:gd name="T11" fmla="*/ 24 h 687"/>
                  <a:gd name="T12" fmla="*/ 31 w 818"/>
                  <a:gd name="T13" fmla="*/ 20 h 687"/>
                  <a:gd name="T14" fmla="*/ 28 w 818"/>
                  <a:gd name="T15" fmla="*/ 17 h 687"/>
                  <a:gd name="T16" fmla="*/ 26 w 818"/>
                  <a:gd name="T17" fmla="*/ 15 h 687"/>
                  <a:gd name="T18" fmla="*/ 25 w 818"/>
                  <a:gd name="T19" fmla="*/ 14 h 687"/>
                  <a:gd name="T20" fmla="*/ 24 w 818"/>
                  <a:gd name="T21" fmla="*/ 12 h 687"/>
                  <a:gd name="T22" fmla="*/ 23 w 818"/>
                  <a:gd name="T23" fmla="*/ 11 h 687"/>
                  <a:gd name="T24" fmla="*/ 22 w 818"/>
                  <a:gd name="T25" fmla="*/ 9 h 687"/>
                  <a:gd name="T26" fmla="*/ 21 w 818"/>
                  <a:gd name="T27" fmla="*/ 8 h 687"/>
                  <a:gd name="T28" fmla="*/ 20 w 818"/>
                  <a:gd name="T29" fmla="*/ 8 h 687"/>
                  <a:gd name="T30" fmla="*/ 19 w 818"/>
                  <a:gd name="T31" fmla="*/ 7 h 687"/>
                  <a:gd name="T32" fmla="*/ 18 w 818"/>
                  <a:gd name="T33" fmla="*/ 7 h 687"/>
                  <a:gd name="T34" fmla="*/ 17 w 818"/>
                  <a:gd name="T35" fmla="*/ 7 h 687"/>
                  <a:gd name="T36" fmla="*/ 4 w 818"/>
                  <a:gd name="T37" fmla="*/ 1 h 687"/>
                  <a:gd name="T38" fmla="*/ 5 w 818"/>
                  <a:gd name="T39" fmla="*/ 2 h 687"/>
                  <a:gd name="T40" fmla="*/ 12 w 818"/>
                  <a:gd name="T41" fmla="*/ 4 h 687"/>
                  <a:gd name="T42" fmla="*/ 14 w 818"/>
                  <a:gd name="T43" fmla="*/ 6 h 687"/>
                  <a:gd name="T44" fmla="*/ 17 w 818"/>
                  <a:gd name="T45" fmla="*/ 8 h 687"/>
                  <a:gd name="T46" fmla="*/ 19 w 818"/>
                  <a:gd name="T47" fmla="*/ 10 h 687"/>
                  <a:gd name="T48" fmla="*/ 21 w 818"/>
                  <a:gd name="T49" fmla="*/ 11 h 687"/>
                  <a:gd name="T50" fmla="*/ 23 w 818"/>
                  <a:gd name="T51" fmla="*/ 13 h 687"/>
                  <a:gd name="T52" fmla="*/ 25 w 818"/>
                  <a:gd name="T53" fmla="*/ 16 h 687"/>
                  <a:gd name="T54" fmla="*/ 27 w 818"/>
                  <a:gd name="T55" fmla="*/ 18 h 687"/>
                  <a:gd name="T56" fmla="*/ 28 w 818"/>
                  <a:gd name="T57" fmla="*/ 20 h 687"/>
                  <a:gd name="T58" fmla="*/ 31 w 818"/>
                  <a:gd name="T59" fmla="*/ 23 h 687"/>
                  <a:gd name="T60" fmla="*/ 35 w 818"/>
                  <a:gd name="T61" fmla="*/ 28 h 687"/>
                  <a:gd name="T62" fmla="*/ 38 w 818"/>
                  <a:gd name="T63" fmla="*/ 31 h 687"/>
                  <a:gd name="T64" fmla="*/ 44 w 818"/>
                  <a:gd name="T65" fmla="*/ 40 h 687"/>
                  <a:gd name="T66" fmla="*/ 51 w 818"/>
                  <a:gd name="T67" fmla="*/ 43 h 68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18" h="687">
                    <a:moveTo>
                      <a:pt x="818" y="657"/>
                    </a:moveTo>
                    <a:lnTo>
                      <a:pt x="762" y="614"/>
                    </a:lnTo>
                    <a:lnTo>
                      <a:pt x="692" y="577"/>
                    </a:lnTo>
                    <a:lnTo>
                      <a:pt x="642" y="525"/>
                    </a:lnTo>
                    <a:lnTo>
                      <a:pt x="640" y="522"/>
                    </a:lnTo>
                    <a:lnTo>
                      <a:pt x="633" y="513"/>
                    </a:lnTo>
                    <a:lnTo>
                      <a:pt x="622" y="499"/>
                    </a:lnTo>
                    <a:lnTo>
                      <a:pt x="607" y="479"/>
                    </a:lnTo>
                    <a:lnTo>
                      <a:pt x="589" y="457"/>
                    </a:lnTo>
                    <a:lnTo>
                      <a:pt x="570" y="432"/>
                    </a:lnTo>
                    <a:lnTo>
                      <a:pt x="549" y="405"/>
                    </a:lnTo>
                    <a:lnTo>
                      <a:pt x="527" y="377"/>
                    </a:lnTo>
                    <a:lnTo>
                      <a:pt x="505" y="349"/>
                    </a:lnTo>
                    <a:lnTo>
                      <a:pt x="485" y="320"/>
                    </a:lnTo>
                    <a:lnTo>
                      <a:pt x="464" y="295"/>
                    </a:lnTo>
                    <a:lnTo>
                      <a:pt x="444" y="270"/>
                    </a:lnTo>
                    <a:lnTo>
                      <a:pt x="428" y="249"/>
                    </a:lnTo>
                    <a:lnTo>
                      <a:pt x="414" y="231"/>
                    </a:lnTo>
                    <a:lnTo>
                      <a:pt x="404" y="219"/>
                    </a:lnTo>
                    <a:lnTo>
                      <a:pt x="398" y="212"/>
                    </a:lnTo>
                    <a:lnTo>
                      <a:pt x="390" y="202"/>
                    </a:lnTo>
                    <a:lnTo>
                      <a:pt x="381" y="191"/>
                    </a:lnTo>
                    <a:lnTo>
                      <a:pt x="371" y="178"/>
                    </a:lnTo>
                    <a:lnTo>
                      <a:pt x="361" y="166"/>
                    </a:lnTo>
                    <a:lnTo>
                      <a:pt x="351" y="153"/>
                    </a:lnTo>
                    <a:lnTo>
                      <a:pt x="342" y="141"/>
                    </a:lnTo>
                    <a:lnTo>
                      <a:pt x="334" y="132"/>
                    </a:lnTo>
                    <a:lnTo>
                      <a:pt x="327" y="126"/>
                    </a:lnTo>
                    <a:lnTo>
                      <a:pt x="320" y="122"/>
                    </a:lnTo>
                    <a:lnTo>
                      <a:pt x="312" y="117"/>
                    </a:lnTo>
                    <a:lnTo>
                      <a:pt x="301" y="113"/>
                    </a:lnTo>
                    <a:lnTo>
                      <a:pt x="292" y="108"/>
                    </a:lnTo>
                    <a:lnTo>
                      <a:pt x="283" y="105"/>
                    </a:lnTo>
                    <a:lnTo>
                      <a:pt x="276" y="101"/>
                    </a:lnTo>
                    <a:lnTo>
                      <a:pt x="271" y="99"/>
                    </a:lnTo>
                    <a:lnTo>
                      <a:pt x="269" y="98"/>
                    </a:lnTo>
                    <a:lnTo>
                      <a:pt x="95" y="0"/>
                    </a:lnTo>
                    <a:lnTo>
                      <a:pt x="53" y="7"/>
                    </a:lnTo>
                    <a:lnTo>
                      <a:pt x="0" y="77"/>
                    </a:lnTo>
                    <a:lnTo>
                      <a:pt x="80" y="19"/>
                    </a:lnTo>
                    <a:lnTo>
                      <a:pt x="174" y="60"/>
                    </a:lnTo>
                    <a:lnTo>
                      <a:pt x="178" y="63"/>
                    </a:lnTo>
                    <a:lnTo>
                      <a:pt x="192" y="72"/>
                    </a:lnTo>
                    <a:lnTo>
                      <a:pt x="212" y="85"/>
                    </a:lnTo>
                    <a:lnTo>
                      <a:pt x="235" y="101"/>
                    </a:lnTo>
                    <a:lnTo>
                      <a:pt x="259" y="117"/>
                    </a:lnTo>
                    <a:lnTo>
                      <a:pt x="282" y="134"/>
                    </a:lnTo>
                    <a:lnTo>
                      <a:pt x="300" y="148"/>
                    </a:lnTo>
                    <a:lnTo>
                      <a:pt x="313" y="160"/>
                    </a:lnTo>
                    <a:lnTo>
                      <a:pt x="323" y="171"/>
                    </a:lnTo>
                    <a:lnTo>
                      <a:pt x="337" y="186"/>
                    </a:lnTo>
                    <a:lnTo>
                      <a:pt x="353" y="205"/>
                    </a:lnTo>
                    <a:lnTo>
                      <a:pt x="371" y="224"/>
                    </a:lnTo>
                    <a:lnTo>
                      <a:pt x="388" y="245"/>
                    </a:lnTo>
                    <a:lnTo>
                      <a:pt x="404" y="264"/>
                    </a:lnTo>
                    <a:lnTo>
                      <a:pt x="418" y="280"/>
                    </a:lnTo>
                    <a:lnTo>
                      <a:pt x="429" y="291"/>
                    </a:lnTo>
                    <a:lnTo>
                      <a:pt x="443" y="307"/>
                    </a:lnTo>
                    <a:lnTo>
                      <a:pt x="466" y="334"/>
                    </a:lnTo>
                    <a:lnTo>
                      <a:pt x="494" y="366"/>
                    </a:lnTo>
                    <a:lnTo>
                      <a:pt x="524" y="402"/>
                    </a:lnTo>
                    <a:lnTo>
                      <a:pt x="553" y="435"/>
                    </a:lnTo>
                    <a:lnTo>
                      <a:pt x="577" y="464"/>
                    </a:lnTo>
                    <a:lnTo>
                      <a:pt x="594" y="484"/>
                    </a:lnTo>
                    <a:lnTo>
                      <a:pt x="600" y="492"/>
                    </a:lnTo>
                    <a:lnTo>
                      <a:pt x="695" y="628"/>
                    </a:lnTo>
                    <a:lnTo>
                      <a:pt x="777" y="655"/>
                    </a:lnTo>
                    <a:lnTo>
                      <a:pt x="816" y="687"/>
                    </a:lnTo>
                    <a:lnTo>
                      <a:pt x="818" y="6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93"/>
              <p:cNvSpPr>
                <a:spLocks/>
              </p:cNvSpPr>
              <p:nvPr/>
            </p:nvSpPr>
            <p:spPr bwMode="auto">
              <a:xfrm>
                <a:off x="2610" y="1827"/>
                <a:ext cx="186" cy="65"/>
              </a:xfrm>
              <a:custGeom>
                <a:avLst/>
                <a:gdLst>
                  <a:gd name="T0" fmla="*/ 24 w 371"/>
                  <a:gd name="T1" fmla="*/ 8 h 131"/>
                  <a:gd name="T2" fmla="*/ 23 w 371"/>
                  <a:gd name="T3" fmla="*/ 7 h 131"/>
                  <a:gd name="T4" fmla="*/ 22 w 371"/>
                  <a:gd name="T5" fmla="*/ 7 h 131"/>
                  <a:gd name="T6" fmla="*/ 21 w 371"/>
                  <a:gd name="T7" fmla="*/ 6 h 131"/>
                  <a:gd name="T8" fmla="*/ 19 w 371"/>
                  <a:gd name="T9" fmla="*/ 5 h 131"/>
                  <a:gd name="T10" fmla="*/ 17 w 371"/>
                  <a:gd name="T11" fmla="*/ 3 h 131"/>
                  <a:gd name="T12" fmla="*/ 15 w 371"/>
                  <a:gd name="T13" fmla="*/ 2 h 131"/>
                  <a:gd name="T14" fmla="*/ 13 w 371"/>
                  <a:gd name="T15" fmla="*/ 1 h 131"/>
                  <a:gd name="T16" fmla="*/ 13 w 371"/>
                  <a:gd name="T17" fmla="*/ 1 h 131"/>
                  <a:gd name="T18" fmla="*/ 12 w 371"/>
                  <a:gd name="T19" fmla="*/ 1 h 131"/>
                  <a:gd name="T20" fmla="*/ 11 w 371"/>
                  <a:gd name="T21" fmla="*/ 0 h 131"/>
                  <a:gd name="T22" fmla="*/ 11 w 371"/>
                  <a:gd name="T23" fmla="*/ 0 h 131"/>
                  <a:gd name="T24" fmla="*/ 10 w 371"/>
                  <a:gd name="T25" fmla="*/ 0 h 131"/>
                  <a:gd name="T26" fmla="*/ 9 w 371"/>
                  <a:gd name="T27" fmla="*/ 0 h 131"/>
                  <a:gd name="T28" fmla="*/ 9 w 371"/>
                  <a:gd name="T29" fmla="*/ 0 h 131"/>
                  <a:gd name="T30" fmla="*/ 9 w 371"/>
                  <a:gd name="T31" fmla="*/ 0 h 131"/>
                  <a:gd name="T32" fmla="*/ 8 w 371"/>
                  <a:gd name="T33" fmla="*/ 0 h 131"/>
                  <a:gd name="T34" fmla="*/ 4 w 371"/>
                  <a:gd name="T35" fmla="*/ 0 h 131"/>
                  <a:gd name="T36" fmla="*/ 1 w 371"/>
                  <a:gd name="T37" fmla="*/ 2 h 131"/>
                  <a:gd name="T38" fmla="*/ 0 w 371"/>
                  <a:gd name="T39" fmla="*/ 5 h 131"/>
                  <a:gd name="T40" fmla="*/ 3 w 371"/>
                  <a:gd name="T41" fmla="*/ 3 h 131"/>
                  <a:gd name="T42" fmla="*/ 8 w 371"/>
                  <a:gd name="T43" fmla="*/ 2 h 131"/>
                  <a:gd name="T44" fmla="*/ 17 w 371"/>
                  <a:gd name="T45" fmla="*/ 5 h 131"/>
                  <a:gd name="T46" fmla="*/ 24 w 371"/>
                  <a:gd name="T47" fmla="*/ 8 h 1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71" h="131">
                    <a:moveTo>
                      <a:pt x="371" y="131"/>
                    </a:moveTo>
                    <a:lnTo>
                      <a:pt x="364" y="126"/>
                    </a:lnTo>
                    <a:lnTo>
                      <a:pt x="346" y="116"/>
                    </a:lnTo>
                    <a:lnTo>
                      <a:pt x="321" y="100"/>
                    </a:lnTo>
                    <a:lnTo>
                      <a:pt x="289" y="80"/>
                    </a:lnTo>
                    <a:lnTo>
                      <a:pt x="258" y="62"/>
                    </a:lnTo>
                    <a:lnTo>
                      <a:pt x="229" y="43"/>
                    </a:lnTo>
                    <a:lnTo>
                      <a:pt x="206" y="30"/>
                    </a:lnTo>
                    <a:lnTo>
                      <a:pt x="193" y="22"/>
                    </a:lnTo>
                    <a:lnTo>
                      <a:pt x="185" y="19"/>
                    </a:lnTo>
                    <a:lnTo>
                      <a:pt x="174" y="14"/>
                    </a:lnTo>
                    <a:lnTo>
                      <a:pt x="163" y="11"/>
                    </a:lnTo>
                    <a:lnTo>
                      <a:pt x="152" y="7"/>
                    </a:lnTo>
                    <a:lnTo>
                      <a:pt x="143" y="5"/>
                    </a:lnTo>
                    <a:lnTo>
                      <a:pt x="135" y="3"/>
                    </a:lnTo>
                    <a:lnTo>
                      <a:pt x="129" y="0"/>
                    </a:lnTo>
                    <a:lnTo>
                      <a:pt x="127" y="0"/>
                    </a:lnTo>
                    <a:lnTo>
                      <a:pt x="56" y="14"/>
                    </a:lnTo>
                    <a:lnTo>
                      <a:pt x="14" y="44"/>
                    </a:lnTo>
                    <a:lnTo>
                      <a:pt x="0" y="93"/>
                    </a:lnTo>
                    <a:lnTo>
                      <a:pt x="37" y="57"/>
                    </a:lnTo>
                    <a:lnTo>
                      <a:pt x="127" y="32"/>
                    </a:lnTo>
                    <a:lnTo>
                      <a:pt x="259" y="93"/>
                    </a:lnTo>
                    <a:lnTo>
                      <a:pt x="371" y="1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94"/>
              <p:cNvSpPr>
                <a:spLocks/>
              </p:cNvSpPr>
              <p:nvPr/>
            </p:nvSpPr>
            <p:spPr bwMode="auto">
              <a:xfrm>
                <a:off x="2492" y="1866"/>
                <a:ext cx="259" cy="76"/>
              </a:xfrm>
              <a:custGeom>
                <a:avLst/>
                <a:gdLst>
                  <a:gd name="T0" fmla="*/ 33 w 518"/>
                  <a:gd name="T1" fmla="*/ 9 h 151"/>
                  <a:gd name="T2" fmla="*/ 33 w 518"/>
                  <a:gd name="T3" fmla="*/ 9 h 151"/>
                  <a:gd name="T4" fmla="*/ 32 w 518"/>
                  <a:gd name="T5" fmla="*/ 9 h 151"/>
                  <a:gd name="T6" fmla="*/ 32 w 518"/>
                  <a:gd name="T7" fmla="*/ 8 h 151"/>
                  <a:gd name="T8" fmla="*/ 31 w 518"/>
                  <a:gd name="T9" fmla="*/ 8 h 151"/>
                  <a:gd name="T10" fmla="*/ 29 w 518"/>
                  <a:gd name="T11" fmla="*/ 7 h 151"/>
                  <a:gd name="T12" fmla="*/ 28 w 518"/>
                  <a:gd name="T13" fmla="*/ 7 h 151"/>
                  <a:gd name="T14" fmla="*/ 27 w 518"/>
                  <a:gd name="T15" fmla="*/ 6 h 151"/>
                  <a:gd name="T16" fmla="*/ 26 w 518"/>
                  <a:gd name="T17" fmla="*/ 6 h 151"/>
                  <a:gd name="T18" fmla="*/ 24 w 518"/>
                  <a:gd name="T19" fmla="*/ 5 h 151"/>
                  <a:gd name="T20" fmla="*/ 23 w 518"/>
                  <a:gd name="T21" fmla="*/ 4 h 151"/>
                  <a:gd name="T22" fmla="*/ 22 w 518"/>
                  <a:gd name="T23" fmla="*/ 4 h 151"/>
                  <a:gd name="T24" fmla="*/ 20 w 518"/>
                  <a:gd name="T25" fmla="*/ 3 h 151"/>
                  <a:gd name="T26" fmla="*/ 19 w 518"/>
                  <a:gd name="T27" fmla="*/ 3 h 151"/>
                  <a:gd name="T28" fmla="*/ 19 w 518"/>
                  <a:gd name="T29" fmla="*/ 2 h 151"/>
                  <a:gd name="T30" fmla="*/ 18 w 518"/>
                  <a:gd name="T31" fmla="*/ 2 h 151"/>
                  <a:gd name="T32" fmla="*/ 18 w 518"/>
                  <a:gd name="T33" fmla="*/ 2 h 151"/>
                  <a:gd name="T34" fmla="*/ 18 w 518"/>
                  <a:gd name="T35" fmla="*/ 2 h 151"/>
                  <a:gd name="T36" fmla="*/ 17 w 518"/>
                  <a:gd name="T37" fmla="*/ 1 h 151"/>
                  <a:gd name="T38" fmla="*/ 16 w 518"/>
                  <a:gd name="T39" fmla="*/ 1 h 151"/>
                  <a:gd name="T40" fmla="*/ 15 w 518"/>
                  <a:gd name="T41" fmla="*/ 1 h 151"/>
                  <a:gd name="T42" fmla="*/ 14 w 518"/>
                  <a:gd name="T43" fmla="*/ 1 h 151"/>
                  <a:gd name="T44" fmla="*/ 14 w 518"/>
                  <a:gd name="T45" fmla="*/ 1 h 151"/>
                  <a:gd name="T46" fmla="*/ 13 w 518"/>
                  <a:gd name="T47" fmla="*/ 1 h 151"/>
                  <a:gd name="T48" fmla="*/ 13 w 518"/>
                  <a:gd name="T49" fmla="*/ 0 h 151"/>
                  <a:gd name="T50" fmla="*/ 13 w 518"/>
                  <a:gd name="T51" fmla="*/ 1 h 151"/>
                  <a:gd name="T52" fmla="*/ 12 w 518"/>
                  <a:gd name="T53" fmla="*/ 1 h 151"/>
                  <a:gd name="T54" fmla="*/ 10 w 518"/>
                  <a:gd name="T55" fmla="*/ 2 h 151"/>
                  <a:gd name="T56" fmla="*/ 9 w 518"/>
                  <a:gd name="T57" fmla="*/ 2 h 151"/>
                  <a:gd name="T58" fmla="*/ 7 w 518"/>
                  <a:gd name="T59" fmla="*/ 3 h 151"/>
                  <a:gd name="T60" fmla="*/ 6 w 518"/>
                  <a:gd name="T61" fmla="*/ 4 h 151"/>
                  <a:gd name="T62" fmla="*/ 5 w 518"/>
                  <a:gd name="T63" fmla="*/ 4 h 151"/>
                  <a:gd name="T64" fmla="*/ 5 w 518"/>
                  <a:gd name="T65" fmla="*/ 5 h 151"/>
                  <a:gd name="T66" fmla="*/ 4 w 518"/>
                  <a:gd name="T67" fmla="*/ 5 h 151"/>
                  <a:gd name="T68" fmla="*/ 4 w 518"/>
                  <a:gd name="T69" fmla="*/ 5 h 151"/>
                  <a:gd name="T70" fmla="*/ 3 w 518"/>
                  <a:gd name="T71" fmla="*/ 6 h 151"/>
                  <a:gd name="T72" fmla="*/ 3 w 518"/>
                  <a:gd name="T73" fmla="*/ 6 h 151"/>
                  <a:gd name="T74" fmla="*/ 2 w 518"/>
                  <a:gd name="T75" fmla="*/ 7 h 151"/>
                  <a:gd name="T76" fmla="*/ 1 w 518"/>
                  <a:gd name="T77" fmla="*/ 7 h 151"/>
                  <a:gd name="T78" fmla="*/ 1 w 518"/>
                  <a:gd name="T79" fmla="*/ 7 h 151"/>
                  <a:gd name="T80" fmla="*/ 1 w 518"/>
                  <a:gd name="T81" fmla="*/ 8 h 151"/>
                  <a:gd name="T82" fmla="*/ 0 w 518"/>
                  <a:gd name="T83" fmla="*/ 10 h 151"/>
                  <a:gd name="T84" fmla="*/ 3 w 518"/>
                  <a:gd name="T85" fmla="*/ 9 h 151"/>
                  <a:gd name="T86" fmla="*/ 5 w 518"/>
                  <a:gd name="T87" fmla="*/ 7 h 151"/>
                  <a:gd name="T88" fmla="*/ 9 w 518"/>
                  <a:gd name="T89" fmla="*/ 5 h 151"/>
                  <a:gd name="T90" fmla="*/ 13 w 518"/>
                  <a:gd name="T91" fmla="*/ 3 h 151"/>
                  <a:gd name="T92" fmla="*/ 15 w 518"/>
                  <a:gd name="T93" fmla="*/ 3 h 151"/>
                  <a:gd name="T94" fmla="*/ 33 w 518"/>
                  <a:gd name="T95" fmla="*/ 9 h 15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8" h="151">
                    <a:moveTo>
                      <a:pt x="518" y="136"/>
                    </a:moveTo>
                    <a:lnTo>
                      <a:pt x="516" y="135"/>
                    </a:lnTo>
                    <a:lnTo>
                      <a:pt x="508" y="131"/>
                    </a:lnTo>
                    <a:lnTo>
                      <a:pt x="497" y="125"/>
                    </a:lnTo>
                    <a:lnTo>
                      <a:pt x="483" y="120"/>
                    </a:lnTo>
                    <a:lnTo>
                      <a:pt x="464" y="110"/>
                    </a:lnTo>
                    <a:lnTo>
                      <a:pt x="445" y="102"/>
                    </a:lnTo>
                    <a:lnTo>
                      <a:pt x="424" y="92"/>
                    </a:lnTo>
                    <a:lnTo>
                      <a:pt x="402" y="82"/>
                    </a:lnTo>
                    <a:lnTo>
                      <a:pt x="380" y="71"/>
                    </a:lnTo>
                    <a:lnTo>
                      <a:pt x="358" y="61"/>
                    </a:lnTo>
                    <a:lnTo>
                      <a:pt x="339" y="52"/>
                    </a:lnTo>
                    <a:lnTo>
                      <a:pt x="320" y="42"/>
                    </a:lnTo>
                    <a:lnTo>
                      <a:pt x="304" y="36"/>
                    </a:lnTo>
                    <a:lnTo>
                      <a:pt x="293" y="29"/>
                    </a:lnTo>
                    <a:lnTo>
                      <a:pt x="283" y="24"/>
                    </a:lnTo>
                    <a:lnTo>
                      <a:pt x="280" y="22"/>
                    </a:lnTo>
                    <a:lnTo>
                      <a:pt x="274" y="18"/>
                    </a:lnTo>
                    <a:lnTo>
                      <a:pt x="264" y="15"/>
                    </a:lnTo>
                    <a:lnTo>
                      <a:pt x="251" y="11"/>
                    </a:lnTo>
                    <a:lnTo>
                      <a:pt x="236" y="8"/>
                    </a:lnTo>
                    <a:lnTo>
                      <a:pt x="222" y="4"/>
                    </a:lnTo>
                    <a:lnTo>
                      <a:pt x="211" y="2"/>
                    </a:lnTo>
                    <a:lnTo>
                      <a:pt x="203" y="1"/>
                    </a:lnTo>
                    <a:lnTo>
                      <a:pt x="199" y="0"/>
                    </a:lnTo>
                    <a:lnTo>
                      <a:pt x="194" y="2"/>
                    </a:lnTo>
                    <a:lnTo>
                      <a:pt x="180" y="9"/>
                    </a:lnTo>
                    <a:lnTo>
                      <a:pt x="159" y="19"/>
                    </a:lnTo>
                    <a:lnTo>
                      <a:pt x="135" y="31"/>
                    </a:lnTo>
                    <a:lnTo>
                      <a:pt x="111" y="44"/>
                    </a:lnTo>
                    <a:lnTo>
                      <a:pt x="90" y="54"/>
                    </a:lnTo>
                    <a:lnTo>
                      <a:pt x="74" y="63"/>
                    </a:lnTo>
                    <a:lnTo>
                      <a:pt x="66" y="68"/>
                    </a:lnTo>
                    <a:lnTo>
                      <a:pt x="61" y="72"/>
                    </a:lnTo>
                    <a:lnTo>
                      <a:pt x="53" y="78"/>
                    </a:lnTo>
                    <a:lnTo>
                      <a:pt x="44" y="85"/>
                    </a:lnTo>
                    <a:lnTo>
                      <a:pt x="33" y="93"/>
                    </a:lnTo>
                    <a:lnTo>
                      <a:pt x="24" y="101"/>
                    </a:lnTo>
                    <a:lnTo>
                      <a:pt x="16" y="107"/>
                    </a:lnTo>
                    <a:lnTo>
                      <a:pt x="10" y="112"/>
                    </a:lnTo>
                    <a:lnTo>
                      <a:pt x="8" y="113"/>
                    </a:lnTo>
                    <a:lnTo>
                      <a:pt x="0" y="151"/>
                    </a:lnTo>
                    <a:lnTo>
                      <a:pt x="43" y="144"/>
                    </a:lnTo>
                    <a:lnTo>
                      <a:pt x="69" y="108"/>
                    </a:lnTo>
                    <a:lnTo>
                      <a:pt x="142" y="75"/>
                    </a:lnTo>
                    <a:lnTo>
                      <a:pt x="196" y="38"/>
                    </a:lnTo>
                    <a:lnTo>
                      <a:pt x="226" y="33"/>
                    </a:lnTo>
                    <a:lnTo>
                      <a:pt x="518" y="1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95"/>
              <p:cNvSpPr>
                <a:spLocks/>
              </p:cNvSpPr>
              <p:nvPr/>
            </p:nvSpPr>
            <p:spPr bwMode="auto">
              <a:xfrm>
                <a:off x="2327" y="1888"/>
                <a:ext cx="365" cy="304"/>
              </a:xfrm>
              <a:custGeom>
                <a:avLst/>
                <a:gdLst>
                  <a:gd name="T0" fmla="*/ 33 w 732"/>
                  <a:gd name="T1" fmla="*/ 10 h 609"/>
                  <a:gd name="T2" fmla="*/ 29 w 732"/>
                  <a:gd name="T3" fmla="*/ 8 h 609"/>
                  <a:gd name="T4" fmla="*/ 25 w 732"/>
                  <a:gd name="T5" fmla="*/ 6 h 609"/>
                  <a:gd name="T6" fmla="*/ 23 w 732"/>
                  <a:gd name="T7" fmla="*/ 6 h 609"/>
                  <a:gd name="T8" fmla="*/ 20 w 732"/>
                  <a:gd name="T9" fmla="*/ 5 h 609"/>
                  <a:gd name="T10" fmla="*/ 18 w 732"/>
                  <a:gd name="T11" fmla="*/ 5 h 609"/>
                  <a:gd name="T12" fmla="*/ 15 w 732"/>
                  <a:gd name="T13" fmla="*/ 4 h 609"/>
                  <a:gd name="T14" fmla="*/ 11 w 732"/>
                  <a:gd name="T15" fmla="*/ 2 h 609"/>
                  <a:gd name="T16" fmla="*/ 10 w 732"/>
                  <a:gd name="T17" fmla="*/ 2 h 609"/>
                  <a:gd name="T18" fmla="*/ 6 w 732"/>
                  <a:gd name="T19" fmla="*/ 0 h 609"/>
                  <a:gd name="T20" fmla="*/ 2 w 732"/>
                  <a:gd name="T21" fmla="*/ 0 h 609"/>
                  <a:gd name="T22" fmla="*/ 1 w 732"/>
                  <a:gd name="T23" fmla="*/ 1 h 609"/>
                  <a:gd name="T24" fmla="*/ 0 w 732"/>
                  <a:gd name="T25" fmla="*/ 3 h 609"/>
                  <a:gd name="T26" fmla="*/ 0 w 732"/>
                  <a:gd name="T27" fmla="*/ 5 h 609"/>
                  <a:gd name="T28" fmla="*/ 1 w 732"/>
                  <a:gd name="T29" fmla="*/ 7 h 609"/>
                  <a:gd name="T30" fmla="*/ 3 w 732"/>
                  <a:gd name="T31" fmla="*/ 9 h 609"/>
                  <a:gd name="T32" fmla="*/ 16 w 732"/>
                  <a:gd name="T33" fmla="*/ 15 h 609"/>
                  <a:gd name="T34" fmla="*/ 18 w 732"/>
                  <a:gd name="T35" fmla="*/ 16 h 609"/>
                  <a:gd name="T36" fmla="*/ 22 w 732"/>
                  <a:gd name="T37" fmla="*/ 19 h 609"/>
                  <a:gd name="T38" fmla="*/ 24 w 732"/>
                  <a:gd name="T39" fmla="*/ 20 h 609"/>
                  <a:gd name="T40" fmla="*/ 27 w 732"/>
                  <a:gd name="T41" fmla="*/ 23 h 609"/>
                  <a:gd name="T42" fmla="*/ 29 w 732"/>
                  <a:gd name="T43" fmla="*/ 25 h 609"/>
                  <a:gd name="T44" fmla="*/ 30 w 732"/>
                  <a:gd name="T45" fmla="*/ 25 h 609"/>
                  <a:gd name="T46" fmla="*/ 31 w 732"/>
                  <a:gd name="T47" fmla="*/ 25 h 609"/>
                  <a:gd name="T48" fmla="*/ 33 w 732"/>
                  <a:gd name="T49" fmla="*/ 26 h 609"/>
                  <a:gd name="T50" fmla="*/ 35 w 732"/>
                  <a:gd name="T51" fmla="*/ 28 h 609"/>
                  <a:gd name="T52" fmla="*/ 36 w 732"/>
                  <a:gd name="T53" fmla="*/ 29 h 609"/>
                  <a:gd name="T54" fmla="*/ 38 w 732"/>
                  <a:gd name="T55" fmla="*/ 31 h 609"/>
                  <a:gd name="T56" fmla="*/ 39 w 732"/>
                  <a:gd name="T57" fmla="*/ 30 h 609"/>
                  <a:gd name="T58" fmla="*/ 39 w 732"/>
                  <a:gd name="T59" fmla="*/ 29 h 609"/>
                  <a:gd name="T60" fmla="*/ 38 w 732"/>
                  <a:gd name="T61" fmla="*/ 28 h 609"/>
                  <a:gd name="T62" fmla="*/ 36 w 732"/>
                  <a:gd name="T63" fmla="*/ 27 h 609"/>
                  <a:gd name="T64" fmla="*/ 33 w 732"/>
                  <a:gd name="T65" fmla="*/ 25 h 609"/>
                  <a:gd name="T66" fmla="*/ 29 w 732"/>
                  <a:gd name="T67" fmla="*/ 23 h 609"/>
                  <a:gd name="T68" fmla="*/ 27 w 732"/>
                  <a:gd name="T69" fmla="*/ 22 h 609"/>
                  <a:gd name="T70" fmla="*/ 23 w 732"/>
                  <a:gd name="T71" fmla="*/ 18 h 609"/>
                  <a:gd name="T72" fmla="*/ 20 w 732"/>
                  <a:gd name="T73" fmla="*/ 16 h 609"/>
                  <a:gd name="T74" fmla="*/ 18 w 732"/>
                  <a:gd name="T75" fmla="*/ 15 h 609"/>
                  <a:gd name="T76" fmla="*/ 16 w 732"/>
                  <a:gd name="T77" fmla="*/ 13 h 609"/>
                  <a:gd name="T78" fmla="*/ 15 w 732"/>
                  <a:gd name="T79" fmla="*/ 13 h 609"/>
                  <a:gd name="T80" fmla="*/ 10 w 732"/>
                  <a:gd name="T81" fmla="*/ 11 h 609"/>
                  <a:gd name="T82" fmla="*/ 5 w 732"/>
                  <a:gd name="T83" fmla="*/ 9 h 609"/>
                  <a:gd name="T84" fmla="*/ 3 w 732"/>
                  <a:gd name="T85" fmla="*/ 7 h 609"/>
                  <a:gd name="T86" fmla="*/ 2 w 732"/>
                  <a:gd name="T87" fmla="*/ 5 h 609"/>
                  <a:gd name="T88" fmla="*/ 1 w 732"/>
                  <a:gd name="T89" fmla="*/ 4 h 609"/>
                  <a:gd name="T90" fmla="*/ 2 w 732"/>
                  <a:gd name="T91" fmla="*/ 2 h 609"/>
                  <a:gd name="T92" fmla="*/ 4 w 732"/>
                  <a:gd name="T93" fmla="*/ 2 h 609"/>
                  <a:gd name="T94" fmla="*/ 8 w 732"/>
                  <a:gd name="T95" fmla="*/ 3 h 609"/>
                  <a:gd name="T96" fmla="*/ 11 w 732"/>
                  <a:gd name="T97" fmla="*/ 4 h 609"/>
                  <a:gd name="T98" fmla="*/ 13 w 732"/>
                  <a:gd name="T99" fmla="*/ 4 h 609"/>
                  <a:gd name="T100" fmla="*/ 16 w 732"/>
                  <a:gd name="T101" fmla="*/ 5 h 609"/>
                  <a:gd name="T102" fmla="*/ 19 w 732"/>
                  <a:gd name="T103" fmla="*/ 7 h 609"/>
                  <a:gd name="T104" fmla="*/ 22 w 732"/>
                  <a:gd name="T105" fmla="*/ 8 h 609"/>
                  <a:gd name="T106" fmla="*/ 24 w 732"/>
                  <a:gd name="T107" fmla="*/ 8 h 609"/>
                  <a:gd name="T108" fmla="*/ 26 w 732"/>
                  <a:gd name="T109" fmla="*/ 9 h 609"/>
                  <a:gd name="T110" fmla="*/ 29 w 732"/>
                  <a:gd name="T111" fmla="*/ 11 h 609"/>
                  <a:gd name="T112" fmla="*/ 32 w 732"/>
                  <a:gd name="T113" fmla="*/ 12 h 609"/>
                  <a:gd name="T114" fmla="*/ 36 w 732"/>
                  <a:gd name="T115" fmla="*/ 13 h 609"/>
                  <a:gd name="T116" fmla="*/ 41 w 732"/>
                  <a:gd name="T117" fmla="*/ 14 h 60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732" h="609">
                    <a:moveTo>
                      <a:pt x="679" y="244"/>
                    </a:moveTo>
                    <a:lnTo>
                      <a:pt x="537" y="174"/>
                    </a:lnTo>
                    <a:lnTo>
                      <a:pt x="533" y="171"/>
                    </a:lnTo>
                    <a:lnTo>
                      <a:pt x="519" y="163"/>
                    </a:lnTo>
                    <a:lnTo>
                      <a:pt x="499" y="150"/>
                    </a:lnTo>
                    <a:lnTo>
                      <a:pt x="476" y="136"/>
                    </a:lnTo>
                    <a:lnTo>
                      <a:pt x="451" y="123"/>
                    </a:lnTo>
                    <a:lnTo>
                      <a:pt x="429" y="110"/>
                    </a:lnTo>
                    <a:lnTo>
                      <a:pt x="409" y="102"/>
                    </a:lnTo>
                    <a:lnTo>
                      <a:pt x="397" y="100"/>
                    </a:lnTo>
                    <a:lnTo>
                      <a:pt x="386" y="100"/>
                    </a:lnTo>
                    <a:lnTo>
                      <a:pt x="372" y="97"/>
                    </a:lnTo>
                    <a:lnTo>
                      <a:pt x="358" y="94"/>
                    </a:lnTo>
                    <a:lnTo>
                      <a:pt x="341" y="90"/>
                    </a:lnTo>
                    <a:lnTo>
                      <a:pt x="326" y="87"/>
                    </a:lnTo>
                    <a:lnTo>
                      <a:pt x="313" y="83"/>
                    </a:lnTo>
                    <a:lnTo>
                      <a:pt x="301" y="81"/>
                    </a:lnTo>
                    <a:lnTo>
                      <a:pt x="293" y="80"/>
                    </a:lnTo>
                    <a:lnTo>
                      <a:pt x="283" y="78"/>
                    </a:lnTo>
                    <a:lnTo>
                      <a:pt x="266" y="72"/>
                    </a:lnTo>
                    <a:lnTo>
                      <a:pt x="246" y="65"/>
                    </a:lnTo>
                    <a:lnTo>
                      <a:pt x="224" y="57"/>
                    </a:lnTo>
                    <a:lnTo>
                      <a:pt x="202" y="48"/>
                    </a:lnTo>
                    <a:lnTo>
                      <a:pt x="184" y="41"/>
                    </a:lnTo>
                    <a:lnTo>
                      <a:pt x="170" y="36"/>
                    </a:lnTo>
                    <a:lnTo>
                      <a:pt x="165" y="34"/>
                    </a:lnTo>
                    <a:lnTo>
                      <a:pt x="160" y="32"/>
                    </a:lnTo>
                    <a:lnTo>
                      <a:pt x="147" y="27"/>
                    </a:lnTo>
                    <a:lnTo>
                      <a:pt x="127" y="21"/>
                    </a:lnTo>
                    <a:lnTo>
                      <a:pt x="105" y="13"/>
                    </a:lnTo>
                    <a:lnTo>
                      <a:pt x="82" y="7"/>
                    </a:lnTo>
                    <a:lnTo>
                      <a:pt x="61" y="3"/>
                    </a:lnTo>
                    <a:lnTo>
                      <a:pt x="45" y="0"/>
                    </a:lnTo>
                    <a:lnTo>
                      <a:pt x="36" y="3"/>
                    </a:lnTo>
                    <a:lnTo>
                      <a:pt x="30" y="10"/>
                    </a:lnTo>
                    <a:lnTo>
                      <a:pt x="25" y="20"/>
                    </a:lnTo>
                    <a:lnTo>
                      <a:pt x="18" y="34"/>
                    </a:lnTo>
                    <a:lnTo>
                      <a:pt x="12" y="48"/>
                    </a:lnTo>
                    <a:lnTo>
                      <a:pt x="6" y="63"/>
                    </a:lnTo>
                    <a:lnTo>
                      <a:pt x="1" y="75"/>
                    </a:lnTo>
                    <a:lnTo>
                      <a:pt x="0" y="86"/>
                    </a:lnTo>
                    <a:lnTo>
                      <a:pt x="0" y="91"/>
                    </a:lnTo>
                    <a:lnTo>
                      <a:pt x="5" y="98"/>
                    </a:lnTo>
                    <a:lnTo>
                      <a:pt x="14" y="109"/>
                    </a:lnTo>
                    <a:lnTo>
                      <a:pt x="26" y="121"/>
                    </a:lnTo>
                    <a:lnTo>
                      <a:pt x="38" y="135"/>
                    </a:lnTo>
                    <a:lnTo>
                      <a:pt x="51" y="149"/>
                    </a:lnTo>
                    <a:lnTo>
                      <a:pt x="63" y="159"/>
                    </a:lnTo>
                    <a:lnTo>
                      <a:pt x="69" y="168"/>
                    </a:lnTo>
                    <a:lnTo>
                      <a:pt x="73" y="171"/>
                    </a:lnTo>
                    <a:lnTo>
                      <a:pt x="264" y="247"/>
                    </a:lnTo>
                    <a:lnTo>
                      <a:pt x="269" y="251"/>
                    </a:lnTo>
                    <a:lnTo>
                      <a:pt x="279" y="259"/>
                    </a:lnTo>
                    <a:lnTo>
                      <a:pt x="296" y="271"/>
                    </a:lnTo>
                    <a:lnTo>
                      <a:pt x="315" y="285"/>
                    </a:lnTo>
                    <a:lnTo>
                      <a:pt x="334" y="300"/>
                    </a:lnTo>
                    <a:lnTo>
                      <a:pt x="353" y="313"/>
                    </a:lnTo>
                    <a:lnTo>
                      <a:pt x="368" y="323"/>
                    </a:lnTo>
                    <a:lnTo>
                      <a:pt x="377" y="328"/>
                    </a:lnTo>
                    <a:lnTo>
                      <a:pt x="386" y="332"/>
                    </a:lnTo>
                    <a:lnTo>
                      <a:pt x="400" y="343"/>
                    </a:lnTo>
                    <a:lnTo>
                      <a:pt x="417" y="355"/>
                    </a:lnTo>
                    <a:lnTo>
                      <a:pt x="435" y="369"/>
                    </a:lnTo>
                    <a:lnTo>
                      <a:pt x="453" y="383"/>
                    </a:lnTo>
                    <a:lnTo>
                      <a:pt x="468" y="395"/>
                    </a:lnTo>
                    <a:lnTo>
                      <a:pt x="478" y="403"/>
                    </a:lnTo>
                    <a:lnTo>
                      <a:pt x="482" y="406"/>
                    </a:lnTo>
                    <a:lnTo>
                      <a:pt x="483" y="406"/>
                    </a:lnTo>
                    <a:lnTo>
                      <a:pt x="484" y="405"/>
                    </a:lnTo>
                    <a:lnTo>
                      <a:pt x="488" y="406"/>
                    </a:lnTo>
                    <a:lnTo>
                      <a:pt x="493" y="406"/>
                    </a:lnTo>
                    <a:lnTo>
                      <a:pt x="500" y="408"/>
                    </a:lnTo>
                    <a:lnTo>
                      <a:pt x="510" y="413"/>
                    </a:lnTo>
                    <a:lnTo>
                      <a:pt x="521" y="420"/>
                    </a:lnTo>
                    <a:lnTo>
                      <a:pt x="535" y="430"/>
                    </a:lnTo>
                    <a:lnTo>
                      <a:pt x="549" y="442"/>
                    </a:lnTo>
                    <a:lnTo>
                      <a:pt x="561" y="451"/>
                    </a:lnTo>
                    <a:lnTo>
                      <a:pt x="572" y="459"/>
                    </a:lnTo>
                    <a:lnTo>
                      <a:pt x="580" y="466"/>
                    </a:lnTo>
                    <a:lnTo>
                      <a:pt x="587" y="471"/>
                    </a:lnTo>
                    <a:lnTo>
                      <a:pt x="591" y="475"/>
                    </a:lnTo>
                    <a:lnTo>
                      <a:pt x="594" y="476"/>
                    </a:lnTo>
                    <a:lnTo>
                      <a:pt x="595" y="478"/>
                    </a:lnTo>
                    <a:lnTo>
                      <a:pt x="612" y="501"/>
                    </a:lnTo>
                    <a:lnTo>
                      <a:pt x="659" y="550"/>
                    </a:lnTo>
                    <a:lnTo>
                      <a:pt x="732" y="609"/>
                    </a:lnTo>
                    <a:lnTo>
                      <a:pt x="637" y="487"/>
                    </a:lnTo>
                    <a:lnTo>
                      <a:pt x="636" y="486"/>
                    </a:lnTo>
                    <a:lnTo>
                      <a:pt x="634" y="482"/>
                    </a:lnTo>
                    <a:lnTo>
                      <a:pt x="631" y="478"/>
                    </a:lnTo>
                    <a:lnTo>
                      <a:pt x="625" y="472"/>
                    </a:lnTo>
                    <a:lnTo>
                      <a:pt x="619" y="466"/>
                    </a:lnTo>
                    <a:lnTo>
                      <a:pt x="612" y="460"/>
                    </a:lnTo>
                    <a:lnTo>
                      <a:pt x="605" y="455"/>
                    </a:lnTo>
                    <a:lnTo>
                      <a:pt x="598" y="450"/>
                    </a:lnTo>
                    <a:lnTo>
                      <a:pt x="587" y="444"/>
                    </a:lnTo>
                    <a:lnTo>
                      <a:pt x="571" y="434"/>
                    </a:lnTo>
                    <a:lnTo>
                      <a:pt x="551" y="421"/>
                    </a:lnTo>
                    <a:lnTo>
                      <a:pt x="529" y="407"/>
                    </a:lnTo>
                    <a:lnTo>
                      <a:pt x="508" y="395"/>
                    </a:lnTo>
                    <a:lnTo>
                      <a:pt x="490" y="383"/>
                    </a:lnTo>
                    <a:lnTo>
                      <a:pt x="475" y="374"/>
                    </a:lnTo>
                    <a:lnTo>
                      <a:pt x="467" y="370"/>
                    </a:lnTo>
                    <a:lnTo>
                      <a:pt x="458" y="366"/>
                    </a:lnTo>
                    <a:lnTo>
                      <a:pt x="443" y="354"/>
                    </a:lnTo>
                    <a:lnTo>
                      <a:pt x="422" y="338"/>
                    </a:lnTo>
                    <a:lnTo>
                      <a:pt x="399" y="320"/>
                    </a:lnTo>
                    <a:lnTo>
                      <a:pt x="375" y="301"/>
                    </a:lnTo>
                    <a:lnTo>
                      <a:pt x="354" y="284"/>
                    </a:lnTo>
                    <a:lnTo>
                      <a:pt x="337" y="270"/>
                    </a:lnTo>
                    <a:lnTo>
                      <a:pt x="325" y="263"/>
                    </a:lnTo>
                    <a:lnTo>
                      <a:pt x="316" y="259"/>
                    </a:lnTo>
                    <a:lnTo>
                      <a:pt x="306" y="251"/>
                    </a:lnTo>
                    <a:lnTo>
                      <a:pt x="293" y="242"/>
                    </a:lnTo>
                    <a:lnTo>
                      <a:pt x="281" y="234"/>
                    </a:lnTo>
                    <a:lnTo>
                      <a:pt x="270" y="226"/>
                    </a:lnTo>
                    <a:lnTo>
                      <a:pt x="261" y="219"/>
                    </a:lnTo>
                    <a:lnTo>
                      <a:pt x="255" y="215"/>
                    </a:lnTo>
                    <a:lnTo>
                      <a:pt x="253" y="214"/>
                    </a:lnTo>
                    <a:lnTo>
                      <a:pt x="246" y="211"/>
                    </a:lnTo>
                    <a:lnTo>
                      <a:pt x="227" y="203"/>
                    </a:lnTo>
                    <a:lnTo>
                      <a:pt x="201" y="193"/>
                    </a:lnTo>
                    <a:lnTo>
                      <a:pt x="170" y="180"/>
                    </a:lnTo>
                    <a:lnTo>
                      <a:pt x="139" y="168"/>
                    </a:lnTo>
                    <a:lnTo>
                      <a:pt x="110" y="155"/>
                    </a:lnTo>
                    <a:lnTo>
                      <a:pt x="88" y="145"/>
                    </a:lnTo>
                    <a:lnTo>
                      <a:pt x="76" y="139"/>
                    </a:lnTo>
                    <a:lnTo>
                      <a:pt x="71" y="133"/>
                    </a:lnTo>
                    <a:lnTo>
                      <a:pt x="63" y="124"/>
                    </a:lnTo>
                    <a:lnTo>
                      <a:pt x="54" y="112"/>
                    </a:lnTo>
                    <a:lnTo>
                      <a:pt x="48" y="100"/>
                    </a:lnTo>
                    <a:lnTo>
                      <a:pt x="41" y="88"/>
                    </a:lnTo>
                    <a:lnTo>
                      <a:pt x="35" y="78"/>
                    </a:lnTo>
                    <a:lnTo>
                      <a:pt x="30" y="71"/>
                    </a:lnTo>
                    <a:lnTo>
                      <a:pt x="29" y="68"/>
                    </a:lnTo>
                    <a:lnTo>
                      <a:pt x="30" y="64"/>
                    </a:lnTo>
                    <a:lnTo>
                      <a:pt x="35" y="51"/>
                    </a:lnTo>
                    <a:lnTo>
                      <a:pt x="41" y="40"/>
                    </a:lnTo>
                    <a:lnTo>
                      <a:pt x="48" y="32"/>
                    </a:lnTo>
                    <a:lnTo>
                      <a:pt x="56" y="32"/>
                    </a:lnTo>
                    <a:lnTo>
                      <a:pt x="71" y="34"/>
                    </a:lnTo>
                    <a:lnTo>
                      <a:pt x="89" y="38"/>
                    </a:lnTo>
                    <a:lnTo>
                      <a:pt x="111" y="45"/>
                    </a:lnTo>
                    <a:lnTo>
                      <a:pt x="134" y="52"/>
                    </a:lnTo>
                    <a:lnTo>
                      <a:pt x="155" y="59"/>
                    </a:lnTo>
                    <a:lnTo>
                      <a:pt x="173" y="65"/>
                    </a:lnTo>
                    <a:lnTo>
                      <a:pt x="185" y="70"/>
                    </a:lnTo>
                    <a:lnTo>
                      <a:pt x="190" y="72"/>
                    </a:lnTo>
                    <a:lnTo>
                      <a:pt x="200" y="75"/>
                    </a:lnTo>
                    <a:lnTo>
                      <a:pt x="210" y="79"/>
                    </a:lnTo>
                    <a:lnTo>
                      <a:pt x="224" y="83"/>
                    </a:lnTo>
                    <a:lnTo>
                      <a:pt x="239" y="89"/>
                    </a:lnTo>
                    <a:lnTo>
                      <a:pt x="256" y="95"/>
                    </a:lnTo>
                    <a:lnTo>
                      <a:pt x="273" y="101"/>
                    </a:lnTo>
                    <a:lnTo>
                      <a:pt x="291" y="108"/>
                    </a:lnTo>
                    <a:lnTo>
                      <a:pt x="309" y="113"/>
                    </a:lnTo>
                    <a:lnTo>
                      <a:pt x="326" y="119"/>
                    </a:lnTo>
                    <a:lnTo>
                      <a:pt x="344" y="125"/>
                    </a:lnTo>
                    <a:lnTo>
                      <a:pt x="360" y="131"/>
                    </a:lnTo>
                    <a:lnTo>
                      <a:pt x="374" y="135"/>
                    </a:lnTo>
                    <a:lnTo>
                      <a:pt x="386" y="139"/>
                    </a:lnTo>
                    <a:lnTo>
                      <a:pt x="397" y="142"/>
                    </a:lnTo>
                    <a:lnTo>
                      <a:pt x="404" y="143"/>
                    </a:lnTo>
                    <a:lnTo>
                      <a:pt x="416" y="147"/>
                    </a:lnTo>
                    <a:lnTo>
                      <a:pt x="430" y="153"/>
                    </a:lnTo>
                    <a:lnTo>
                      <a:pt x="445" y="161"/>
                    </a:lnTo>
                    <a:lnTo>
                      <a:pt x="461" y="169"/>
                    </a:lnTo>
                    <a:lnTo>
                      <a:pt x="477" y="178"/>
                    </a:lnTo>
                    <a:lnTo>
                      <a:pt x="493" y="186"/>
                    </a:lnTo>
                    <a:lnTo>
                      <a:pt x="510" y="192"/>
                    </a:lnTo>
                    <a:lnTo>
                      <a:pt x="525" y="196"/>
                    </a:lnTo>
                    <a:lnTo>
                      <a:pt x="542" y="201"/>
                    </a:lnTo>
                    <a:lnTo>
                      <a:pt x="565" y="207"/>
                    </a:lnTo>
                    <a:lnTo>
                      <a:pt x="590" y="215"/>
                    </a:lnTo>
                    <a:lnTo>
                      <a:pt x="616" y="223"/>
                    </a:lnTo>
                    <a:lnTo>
                      <a:pt x="640" y="231"/>
                    </a:lnTo>
                    <a:lnTo>
                      <a:pt x="661" y="238"/>
                    </a:lnTo>
                    <a:lnTo>
                      <a:pt x="674" y="242"/>
                    </a:lnTo>
                    <a:lnTo>
                      <a:pt x="679" y="2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96"/>
              <p:cNvSpPr>
                <a:spLocks/>
              </p:cNvSpPr>
              <p:nvPr/>
            </p:nvSpPr>
            <p:spPr bwMode="auto">
              <a:xfrm>
                <a:off x="2544" y="2132"/>
                <a:ext cx="125" cy="36"/>
              </a:xfrm>
              <a:custGeom>
                <a:avLst/>
                <a:gdLst>
                  <a:gd name="T0" fmla="*/ 15 w 250"/>
                  <a:gd name="T1" fmla="*/ 4 h 72"/>
                  <a:gd name="T2" fmla="*/ 11 w 250"/>
                  <a:gd name="T3" fmla="*/ 2 h 72"/>
                  <a:gd name="T4" fmla="*/ 6 w 250"/>
                  <a:gd name="T5" fmla="*/ 0 h 72"/>
                  <a:gd name="T6" fmla="*/ 0 w 250"/>
                  <a:gd name="T7" fmla="*/ 1 h 72"/>
                  <a:gd name="T8" fmla="*/ 7 w 250"/>
                  <a:gd name="T9" fmla="*/ 2 h 72"/>
                  <a:gd name="T10" fmla="*/ 13 w 250"/>
                  <a:gd name="T11" fmla="*/ 5 h 72"/>
                  <a:gd name="T12" fmla="*/ 16 w 250"/>
                  <a:gd name="T13" fmla="*/ 5 h 72"/>
                  <a:gd name="T14" fmla="*/ 15 w 250"/>
                  <a:gd name="T15" fmla="*/ 4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50" h="72">
                    <a:moveTo>
                      <a:pt x="235" y="57"/>
                    </a:moveTo>
                    <a:lnTo>
                      <a:pt x="161" y="32"/>
                    </a:lnTo>
                    <a:lnTo>
                      <a:pt x="86" y="0"/>
                    </a:lnTo>
                    <a:lnTo>
                      <a:pt x="0" y="4"/>
                    </a:lnTo>
                    <a:lnTo>
                      <a:pt x="98" y="23"/>
                    </a:lnTo>
                    <a:lnTo>
                      <a:pt x="193" y="70"/>
                    </a:lnTo>
                    <a:lnTo>
                      <a:pt x="250" y="72"/>
                    </a:lnTo>
                    <a:lnTo>
                      <a:pt x="235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97"/>
              <p:cNvSpPr>
                <a:spLocks/>
              </p:cNvSpPr>
              <p:nvPr/>
            </p:nvSpPr>
            <p:spPr bwMode="auto">
              <a:xfrm>
                <a:off x="2448" y="2093"/>
                <a:ext cx="524" cy="271"/>
              </a:xfrm>
              <a:custGeom>
                <a:avLst/>
                <a:gdLst>
                  <a:gd name="T0" fmla="*/ 17 w 1049"/>
                  <a:gd name="T1" fmla="*/ 6 h 540"/>
                  <a:gd name="T2" fmla="*/ 14 w 1049"/>
                  <a:gd name="T3" fmla="*/ 3 h 540"/>
                  <a:gd name="T4" fmla="*/ 12 w 1049"/>
                  <a:gd name="T5" fmla="*/ 2 h 540"/>
                  <a:gd name="T6" fmla="*/ 10 w 1049"/>
                  <a:gd name="T7" fmla="*/ 1 h 540"/>
                  <a:gd name="T8" fmla="*/ 7 w 1049"/>
                  <a:gd name="T9" fmla="*/ 1 h 540"/>
                  <a:gd name="T10" fmla="*/ 4 w 1049"/>
                  <a:gd name="T11" fmla="*/ 1 h 540"/>
                  <a:gd name="T12" fmla="*/ 2 w 1049"/>
                  <a:gd name="T13" fmla="*/ 2 h 540"/>
                  <a:gd name="T14" fmla="*/ 1 w 1049"/>
                  <a:gd name="T15" fmla="*/ 2 h 540"/>
                  <a:gd name="T16" fmla="*/ 3 w 1049"/>
                  <a:gd name="T17" fmla="*/ 8 h 540"/>
                  <a:gd name="T18" fmla="*/ 14 w 1049"/>
                  <a:gd name="T19" fmla="*/ 18 h 540"/>
                  <a:gd name="T20" fmla="*/ 15 w 1049"/>
                  <a:gd name="T21" fmla="*/ 19 h 540"/>
                  <a:gd name="T22" fmla="*/ 17 w 1049"/>
                  <a:gd name="T23" fmla="*/ 20 h 540"/>
                  <a:gd name="T24" fmla="*/ 20 w 1049"/>
                  <a:gd name="T25" fmla="*/ 21 h 540"/>
                  <a:gd name="T26" fmla="*/ 24 w 1049"/>
                  <a:gd name="T27" fmla="*/ 23 h 540"/>
                  <a:gd name="T28" fmla="*/ 27 w 1049"/>
                  <a:gd name="T29" fmla="*/ 25 h 540"/>
                  <a:gd name="T30" fmla="*/ 32 w 1049"/>
                  <a:gd name="T31" fmla="*/ 27 h 540"/>
                  <a:gd name="T32" fmla="*/ 35 w 1049"/>
                  <a:gd name="T33" fmla="*/ 27 h 540"/>
                  <a:gd name="T34" fmla="*/ 37 w 1049"/>
                  <a:gd name="T35" fmla="*/ 27 h 540"/>
                  <a:gd name="T36" fmla="*/ 40 w 1049"/>
                  <a:gd name="T37" fmla="*/ 28 h 540"/>
                  <a:gd name="T38" fmla="*/ 44 w 1049"/>
                  <a:gd name="T39" fmla="*/ 29 h 540"/>
                  <a:gd name="T40" fmla="*/ 48 w 1049"/>
                  <a:gd name="T41" fmla="*/ 30 h 540"/>
                  <a:gd name="T42" fmla="*/ 53 w 1049"/>
                  <a:gd name="T43" fmla="*/ 31 h 540"/>
                  <a:gd name="T44" fmla="*/ 56 w 1049"/>
                  <a:gd name="T45" fmla="*/ 32 h 540"/>
                  <a:gd name="T46" fmla="*/ 60 w 1049"/>
                  <a:gd name="T47" fmla="*/ 33 h 540"/>
                  <a:gd name="T48" fmla="*/ 64 w 1049"/>
                  <a:gd name="T49" fmla="*/ 34 h 540"/>
                  <a:gd name="T50" fmla="*/ 65 w 1049"/>
                  <a:gd name="T51" fmla="*/ 34 h 540"/>
                  <a:gd name="T52" fmla="*/ 38 w 1049"/>
                  <a:gd name="T53" fmla="*/ 25 h 540"/>
                  <a:gd name="T54" fmla="*/ 36 w 1049"/>
                  <a:gd name="T55" fmla="*/ 25 h 540"/>
                  <a:gd name="T56" fmla="*/ 31 w 1049"/>
                  <a:gd name="T57" fmla="*/ 24 h 540"/>
                  <a:gd name="T58" fmla="*/ 29 w 1049"/>
                  <a:gd name="T59" fmla="*/ 23 h 540"/>
                  <a:gd name="T60" fmla="*/ 27 w 1049"/>
                  <a:gd name="T61" fmla="*/ 22 h 540"/>
                  <a:gd name="T62" fmla="*/ 23 w 1049"/>
                  <a:gd name="T63" fmla="*/ 20 h 540"/>
                  <a:gd name="T64" fmla="*/ 20 w 1049"/>
                  <a:gd name="T65" fmla="*/ 19 h 540"/>
                  <a:gd name="T66" fmla="*/ 18 w 1049"/>
                  <a:gd name="T67" fmla="*/ 17 h 540"/>
                  <a:gd name="T68" fmla="*/ 17 w 1049"/>
                  <a:gd name="T69" fmla="*/ 17 h 540"/>
                  <a:gd name="T70" fmla="*/ 16 w 1049"/>
                  <a:gd name="T71" fmla="*/ 16 h 540"/>
                  <a:gd name="T72" fmla="*/ 14 w 1049"/>
                  <a:gd name="T73" fmla="*/ 15 h 540"/>
                  <a:gd name="T74" fmla="*/ 13 w 1049"/>
                  <a:gd name="T75" fmla="*/ 14 h 540"/>
                  <a:gd name="T76" fmla="*/ 10 w 1049"/>
                  <a:gd name="T77" fmla="*/ 11 h 540"/>
                  <a:gd name="T78" fmla="*/ 7 w 1049"/>
                  <a:gd name="T79" fmla="*/ 9 h 540"/>
                  <a:gd name="T80" fmla="*/ 6 w 1049"/>
                  <a:gd name="T81" fmla="*/ 8 h 540"/>
                  <a:gd name="T82" fmla="*/ 4 w 1049"/>
                  <a:gd name="T83" fmla="*/ 6 h 540"/>
                  <a:gd name="T84" fmla="*/ 2 w 1049"/>
                  <a:gd name="T85" fmla="*/ 5 h 540"/>
                  <a:gd name="T86" fmla="*/ 13 w 1049"/>
                  <a:gd name="T87" fmla="*/ 4 h 54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049" h="540">
                    <a:moveTo>
                      <a:pt x="290" y="100"/>
                    </a:moveTo>
                    <a:lnTo>
                      <a:pt x="286" y="97"/>
                    </a:lnTo>
                    <a:lnTo>
                      <a:pt x="279" y="87"/>
                    </a:lnTo>
                    <a:lnTo>
                      <a:pt x="268" y="75"/>
                    </a:lnTo>
                    <a:lnTo>
                      <a:pt x="254" y="60"/>
                    </a:lnTo>
                    <a:lnTo>
                      <a:pt x="238" y="46"/>
                    </a:lnTo>
                    <a:lnTo>
                      <a:pt x="224" y="33"/>
                    </a:lnTo>
                    <a:lnTo>
                      <a:pt x="210" y="24"/>
                    </a:lnTo>
                    <a:lnTo>
                      <a:pt x="200" y="22"/>
                    </a:lnTo>
                    <a:lnTo>
                      <a:pt x="191" y="21"/>
                    </a:lnTo>
                    <a:lnTo>
                      <a:pt x="179" y="18"/>
                    </a:lnTo>
                    <a:lnTo>
                      <a:pt x="166" y="14"/>
                    </a:lnTo>
                    <a:lnTo>
                      <a:pt x="153" y="9"/>
                    </a:lnTo>
                    <a:lnTo>
                      <a:pt x="138" y="4"/>
                    </a:lnTo>
                    <a:lnTo>
                      <a:pt x="123" y="1"/>
                    </a:lnTo>
                    <a:lnTo>
                      <a:pt x="106" y="0"/>
                    </a:lnTo>
                    <a:lnTo>
                      <a:pt x="91" y="1"/>
                    </a:lnTo>
                    <a:lnTo>
                      <a:pt x="76" y="6"/>
                    </a:lnTo>
                    <a:lnTo>
                      <a:pt x="63" y="9"/>
                    </a:lnTo>
                    <a:lnTo>
                      <a:pt x="50" y="14"/>
                    </a:lnTo>
                    <a:lnTo>
                      <a:pt x="38" y="18"/>
                    </a:lnTo>
                    <a:lnTo>
                      <a:pt x="29" y="22"/>
                    </a:lnTo>
                    <a:lnTo>
                      <a:pt x="22" y="25"/>
                    </a:lnTo>
                    <a:lnTo>
                      <a:pt x="18" y="26"/>
                    </a:lnTo>
                    <a:lnTo>
                      <a:pt x="17" y="28"/>
                    </a:lnTo>
                    <a:lnTo>
                      <a:pt x="0" y="68"/>
                    </a:lnTo>
                    <a:lnTo>
                      <a:pt x="56" y="115"/>
                    </a:lnTo>
                    <a:lnTo>
                      <a:pt x="113" y="154"/>
                    </a:lnTo>
                    <a:lnTo>
                      <a:pt x="178" y="236"/>
                    </a:lnTo>
                    <a:lnTo>
                      <a:pt x="232" y="283"/>
                    </a:lnTo>
                    <a:lnTo>
                      <a:pt x="233" y="285"/>
                    </a:lnTo>
                    <a:lnTo>
                      <a:pt x="239" y="286"/>
                    </a:lnTo>
                    <a:lnTo>
                      <a:pt x="246" y="289"/>
                    </a:lnTo>
                    <a:lnTo>
                      <a:pt x="256" y="294"/>
                    </a:lnTo>
                    <a:lnTo>
                      <a:pt x="269" y="300"/>
                    </a:lnTo>
                    <a:lnTo>
                      <a:pt x="283" y="306"/>
                    </a:lnTo>
                    <a:lnTo>
                      <a:pt x="299" y="313"/>
                    </a:lnTo>
                    <a:lnTo>
                      <a:pt x="316" y="321"/>
                    </a:lnTo>
                    <a:lnTo>
                      <a:pt x="333" y="329"/>
                    </a:lnTo>
                    <a:lnTo>
                      <a:pt x="352" y="339"/>
                    </a:lnTo>
                    <a:lnTo>
                      <a:pt x="371" y="348"/>
                    </a:lnTo>
                    <a:lnTo>
                      <a:pt x="391" y="357"/>
                    </a:lnTo>
                    <a:lnTo>
                      <a:pt x="409" y="366"/>
                    </a:lnTo>
                    <a:lnTo>
                      <a:pt x="428" y="376"/>
                    </a:lnTo>
                    <a:lnTo>
                      <a:pt x="445" y="385"/>
                    </a:lnTo>
                    <a:lnTo>
                      <a:pt x="461" y="393"/>
                    </a:lnTo>
                    <a:lnTo>
                      <a:pt x="489" y="407"/>
                    </a:lnTo>
                    <a:lnTo>
                      <a:pt x="512" y="416"/>
                    </a:lnTo>
                    <a:lnTo>
                      <a:pt x="532" y="421"/>
                    </a:lnTo>
                    <a:lnTo>
                      <a:pt x="548" y="423"/>
                    </a:lnTo>
                    <a:lnTo>
                      <a:pt x="562" y="424"/>
                    </a:lnTo>
                    <a:lnTo>
                      <a:pt x="575" y="424"/>
                    </a:lnTo>
                    <a:lnTo>
                      <a:pt x="589" y="425"/>
                    </a:lnTo>
                    <a:lnTo>
                      <a:pt x="605" y="429"/>
                    </a:lnTo>
                    <a:lnTo>
                      <a:pt x="616" y="431"/>
                    </a:lnTo>
                    <a:lnTo>
                      <a:pt x="630" y="436"/>
                    </a:lnTo>
                    <a:lnTo>
                      <a:pt x="646" y="439"/>
                    </a:lnTo>
                    <a:lnTo>
                      <a:pt x="664" y="445"/>
                    </a:lnTo>
                    <a:lnTo>
                      <a:pt x="685" y="451"/>
                    </a:lnTo>
                    <a:lnTo>
                      <a:pt x="707" y="456"/>
                    </a:lnTo>
                    <a:lnTo>
                      <a:pt x="730" y="463"/>
                    </a:lnTo>
                    <a:lnTo>
                      <a:pt x="754" y="469"/>
                    </a:lnTo>
                    <a:lnTo>
                      <a:pt x="777" y="476"/>
                    </a:lnTo>
                    <a:lnTo>
                      <a:pt x="801" y="482"/>
                    </a:lnTo>
                    <a:lnTo>
                      <a:pt x="825" y="487"/>
                    </a:lnTo>
                    <a:lnTo>
                      <a:pt x="848" y="492"/>
                    </a:lnTo>
                    <a:lnTo>
                      <a:pt x="869" y="497"/>
                    </a:lnTo>
                    <a:lnTo>
                      <a:pt x="889" y="500"/>
                    </a:lnTo>
                    <a:lnTo>
                      <a:pt x="907" y="504"/>
                    </a:lnTo>
                    <a:lnTo>
                      <a:pt x="922" y="505"/>
                    </a:lnTo>
                    <a:lnTo>
                      <a:pt x="949" y="507"/>
                    </a:lnTo>
                    <a:lnTo>
                      <a:pt x="972" y="512"/>
                    </a:lnTo>
                    <a:lnTo>
                      <a:pt x="994" y="517"/>
                    </a:lnTo>
                    <a:lnTo>
                      <a:pt x="1012" y="524"/>
                    </a:lnTo>
                    <a:lnTo>
                      <a:pt x="1028" y="530"/>
                    </a:lnTo>
                    <a:lnTo>
                      <a:pt x="1040" y="536"/>
                    </a:lnTo>
                    <a:lnTo>
                      <a:pt x="1047" y="539"/>
                    </a:lnTo>
                    <a:lnTo>
                      <a:pt x="1049" y="540"/>
                    </a:lnTo>
                    <a:lnTo>
                      <a:pt x="984" y="493"/>
                    </a:lnTo>
                    <a:lnTo>
                      <a:pt x="890" y="465"/>
                    </a:lnTo>
                    <a:lnTo>
                      <a:pt x="619" y="396"/>
                    </a:lnTo>
                    <a:lnTo>
                      <a:pt x="613" y="395"/>
                    </a:lnTo>
                    <a:lnTo>
                      <a:pt x="600" y="392"/>
                    </a:lnTo>
                    <a:lnTo>
                      <a:pt x="579" y="386"/>
                    </a:lnTo>
                    <a:lnTo>
                      <a:pt x="555" y="380"/>
                    </a:lnTo>
                    <a:lnTo>
                      <a:pt x="529" y="374"/>
                    </a:lnTo>
                    <a:lnTo>
                      <a:pt x="505" y="369"/>
                    </a:lnTo>
                    <a:lnTo>
                      <a:pt x="486" y="364"/>
                    </a:lnTo>
                    <a:lnTo>
                      <a:pt x="473" y="362"/>
                    </a:lnTo>
                    <a:lnTo>
                      <a:pt x="467" y="361"/>
                    </a:lnTo>
                    <a:lnTo>
                      <a:pt x="458" y="357"/>
                    </a:lnTo>
                    <a:lnTo>
                      <a:pt x="446" y="351"/>
                    </a:lnTo>
                    <a:lnTo>
                      <a:pt x="433" y="344"/>
                    </a:lnTo>
                    <a:lnTo>
                      <a:pt x="416" y="336"/>
                    </a:lnTo>
                    <a:lnTo>
                      <a:pt x="399" y="328"/>
                    </a:lnTo>
                    <a:lnTo>
                      <a:pt x="382" y="319"/>
                    </a:lnTo>
                    <a:lnTo>
                      <a:pt x="365" y="310"/>
                    </a:lnTo>
                    <a:lnTo>
                      <a:pt x="347" y="301"/>
                    </a:lnTo>
                    <a:lnTo>
                      <a:pt x="330" y="291"/>
                    </a:lnTo>
                    <a:lnTo>
                      <a:pt x="315" y="282"/>
                    </a:lnTo>
                    <a:lnTo>
                      <a:pt x="301" y="275"/>
                    </a:lnTo>
                    <a:lnTo>
                      <a:pt x="290" y="268"/>
                    </a:lnTo>
                    <a:lnTo>
                      <a:pt x="282" y="264"/>
                    </a:lnTo>
                    <a:lnTo>
                      <a:pt x="276" y="260"/>
                    </a:lnTo>
                    <a:lnTo>
                      <a:pt x="274" y="259"/>
                    </a:lnTo>
                    <a:lnTo>
                      <a:pt x="271" y="258"/>
                    </a:lnTo>
                    <a:lnTo>
                      <a:pt x="267" y="255"/>
                    </a:lnTo>
                    <a:lnTo>
                      <a:pt x="260" y="249"/>
                    </a:lnTo>
                    <a:lnTo>
                      <a:pt x="250" y="243"/>
                    </a:lnTo>
                    <a:lnTo>
                      <a:pt x="241" y="236"/>
                    </a:lnTo>
                    <a:lnTo>
                      <a:pt x="232" y="228"/>
                    </a:lnTo>
                    <a:lnTo>
                      <a:pt x="224" y="222"/>
                    </a:lnTo>
                    <a:lnTo>
                      <a:pt x="218" y="217"/>
                    </a:lnTo>
                    <a:lnTo>
                      <a:pt x="211" y="210"/>
                    </a:lnTo>
                    <a:lnTo>
                      <a:pt x="199" y="198"/>
                    </a:lnTo>
                    <a:lnTo>
                      <a:pt x="184" y="185"/>
                    </a:lnTo>
                    <a:lnTo>
                      <a:pt x="168" y="170"/>
                    </a:lnTo>
                    <a:lnTo>
                      <a:pt x="150" y="157"/>
                    </a:lnTo>
                    <a:lnTo>
                      <a:pt x="136" y="144"/>
                    </a:lnTo>
                    <a:lnTo>
                      <a:pt x="125" y="135"/>
                    </a:lnTo>
                    <a:lnTo>
                      <a:pt x="119" y="129"/>
                    </a:lnTo>
                    <a:lnTo>
                      <a:pt x="113" y="124"/>
                    </a:lnTo>
                    <a:lnTo>
                      <a:pt x="104" y="117"/>
                    </a:lnTo>
                    <a:lnTo>
                      <a:pt x="93" y="108"/>
                    </a:lnTo>
                    <a:lnTo>
                      <a:pt x="80" y="99"/>
                    </a:lnTo>
                    <a:lnTo>
                      <a:pt x="67" y="90"/>
                    </a:lnTo>
                    <a:lnTo>
                      <a:pt x="57" y="82"/>
                    </a:lnTo>
                    <a:lnTo>
                      <a:pt x="49" y="77"/>
                    </a:lnTo>
                    <a:lnTo>
                      <a:pt x="47" y="75"/>
                    </a:lnTo>
                    <a:lnTo>
                      <a:pt x="52" y="59"/>
                    </a:lnTo>
                    <a:lnTo>
                      <a:pt x="106" y="28"/>
                    </a:lnTo>
                    <a:lnTo>
                      <a:pt x="217" y="55"/>
                    </a:lnTo>
                    <a:lnTo>
                      <a:pt x="252" y="92"/>
                    </a:lnTo>
                    <a:lnTo>
                      <a:pt x="290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98"/>
              <p:cNvSpPr>
                <a:spLocks/>
              </p:cNvSpPr>
              <p:nvPr/>
            </p:nvSpPr>
            <p:spPr bwMode="auto">
              <a:xfrm>
                <a:off x="2831" y="1908"/>
                <a:ext cx="38" cy="41"/>
              </a:xfrm>
              <a:custGeom>
                <a:avLst/>
                <a:gdLst>
                  <a:gd name="T0" fmla="*/ 0 w 78"/>
                  <a:gd name="T1" fmla="*/ 0 h 81"/>
                  <a:gd name="T2" fmla="*/ 3 w 78"/>
                  <a:gd name="T3" fmla="*/ 2 h 81"/>
                  <a:gd name="T4" fmla="*/ 4 w 78"/>
                  <a:gd name="T5" fmla="*/ 6 h 81"/>
                  <a:gd name="T6" fmla="*/ 0 w 78"/>
                  <a:gd name="T7" fmla="*/ 2 h 81"/>
                  <a:gd name="T8" fmla="*/ 0 w 78"/>
                  <a:gd name="T9" fmla="*/ 0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" h="81">
                    <a:moveTo>
                      <a:pt x="0" y="0"/>
                    </a:moveTo>
                    <a:lnTo>
                      <a:pt x="53" y="29"/>
                    </a:lnTo>
                    <a:lnTo>
                      <a:pt x="78" y="81"/>
                    </a:lnTo>
                    <a:lnTo>
                      <a:pt x="1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99"/>
              <p:cNvSpPr>
                <a:spLocks/>
              </p:cNvSpPr>
              <p:nvPr/>
            </p:nvSpPr>
            <p:spPr bwMode="auto">
              <a:xfrm>
                <a:off x="2353" y="1924"/>
                <a:ext cx="36" cy="15"/>
              </a:xfrm>
              <a:custGeom>
                <a:avLst/>
                <a:gdLst>
                  <a:gd name="T0" fmla="*/ 0 w 73"/>
                  <a:gd name="T1" fmla="*/ 1 h 30"/>
                  <a:gd name="T2" fmla="*/ 3 w 73"/>
                  <a:gd name="T3" fmla="*/ 2 h 30"/>
                  <a:gd name="T4" fmla="*/ 4 w 73"/>
                  <a:gd name="T5" fmla="*/ 2 h 30"/>
                  <a:gd name="T6" fmla="*/ 4 w 73"/>
                  <a:gd name="T7" fmla="*/ 0 h 30"/>
                  <a:gd name="T8" fmla="*/ 4 w 73"/>
                  <a:gd name="T9" fmla="*/ 2 h 30"/>
                  <a:gd name="T10" fmla="*/ 3 w 73"/>
                  <a:gd name="T11" fmla="*/ 2 h 30"/>
                  <a:gd name="T12" fmla="*/ 2 w 73"/>
                  <a:gd name="T13" fmla="*/ 2 h 30"/>
                  <a:gd name="T14" fmla="*/ 0 w 73"/>
                  <a:gd name="T15" fmla="*/ 1 h 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3" h="30">
                    <a:moveTo>
                      <a:pt x="0" y="7"/>
                    </a:moveTo>
                    <a:lnTo>
                      <a:pt x="51" y="25"/>
                    </a:lnTo>
                    <a:lnTo>
                      <a:pt x="66" y="18"/>
                    </a:lnTo>
                    <a:lnTo>
                      <a:pt x="73" y="0"/>
                    </a:lnTo>
                    <a:lnTo>
                      <a:pt x="72" y="21"/>
                    </a:lnTo>
                    <a:lnTo>
                      <a:pt x="61" y="29"/>
                    </a:lnTo>
                    <a:lnTo>
                      <a:pt x="42" y="3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4" name="Rectangle 100"/>
          <p:cNvSpPr>
            <a:spLocks noChangeArrowheads="1"/>
          </p:cNvSpPr>
          <p:nvPr/>
        </p:nvSpPr>
        <p:spPr bwMode="auto">
          <a:xfrm>
            <a:off x="6315075" y="4999038"/>
            <a:ext cx="1562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</a:rPr>
              <a:t>踩下</a:t>
            </a:r>
            <a:br>
              <a:rPr lang="zh-CN" altLang="en-US">
                <a:solidFill>
                  <a:srgbClr val="000000"/>
                </a:solidFill>
              </a:rPr>
            </a:b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 b="1">
                <a:solidFill>
                  <a:srgbClr val="FF0000"/>
                </a:solidFill>
              </a:rPr>
              <a:t>2 </a:t>
            </a:r>
            <a:r>
              <a:rPr lang="zh-CN" altLang="en-US" b="1">
                <a:solidFill>
                  <a:srgbClr val="FF0000"/>
                </a:solidFill>
              </a:rPr>
              <a:t>次</a:t>
            </a:r>
          </a:p>
        </p:txBody>
      </p:sp>
      <p:sp>
        <p:nvSpPr>
          <p:cNvPr id="35" name="Rectangle 101"/>
          <p:cNvSpPr>
            <a:spLocks noChangeArrowheads="1"/>
          </p:cNvSpPr>
          <p:nvPr/>
        </p:nvSpPr>
        <p:spPr bwMode="auto">
          <a:xfrm>
            <a:off x="8020050" y="4999038"/>
            <a:ext cx="1562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</a:rPr>
              <a:t>踩下</a:t>
            </a:r>
            <a:br>
              <a:rPr lang="zh-CN" altLang="en-US">
                <a:solidFill>
                  <a:srgbClr val="000000"/>
                </a:solidFill>
              </a:rPr>
            </a:b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 b="1">
                <a:solidFill>
                  <a:srgbClr val="FF0000"/>
                </a:solidFill>
              </a:rPr>
              <a:t>2 </a:t>
            </a:r>
            <a:r>
              <a:rPr lang="zh-CN" altLang="en-US" b="1">
                <a:solidFill>
                  <a:srgbClr val="FF0000"/>
                </a:solidFill>
              </a:rPr>
              <a:t>次</a:t>
            </a:r>
          </a:p>
        </p:txBody>
      </p:sp>
      <p:sp>
        <p:nvSpPr>
          <p:cNvPr id="36" name="Rectangle 104"/>
          <p:cNvSpPr>
            <a:spLocks noChangeArrowheads="1"/>
          </p:cNvSpPr>
          <p:nvPr/>
        </p:nvSpPr>
        <p:spPr bwMode="auto">
          <a:xfrm>
            <a:off x="4638675" y="5859463"/>
            <a:ext cx="1562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</a:rPr>
              <a:t>踩下</a:t>
            </a:r>
            <a:br>
              <a:rPr lang="zh-CN" altLang="en-US">
                <a:solidFill>
                  <a:srgbClr val="000000"/>
                </a:solidFill>
              </a:rPr>
            </a:br>
            <a:r>
              <a:rPr lang="en-US" altLang="zh-CN" b="1">
                <a:solidFill>
                  <a:srgbClr val="FF0000"/>
                </a:solidFill>
              </a:rPr>
              <a:t>4 </a:t>
            </a:r>
            <a:r>
              <a:rPr lang="zh-CN" altLang="en-US" b="1">
                <a:solidFill>
                  <a:srgbClr val="FF0000"/>
                </a:solidFill>
              </a:rPr>
              <a:t>次</a:t>
            </a:r>
          </a:p>
        </p:txBody>
      </p:sp>
      <p:sp>
        <p:nvSpPr>
          <p:cNvPr id="37" name="Rectangle 105"/>
          <p:cNvSpPr>
            <a:spLocks noChangeArrowheads="1"/>
          </p:cNvSpPr>
          <p:nvPr/>
        </p:nvSpPr>
        <p:spPr bwMode="auto">
          <a:xfrm>
            <a:off x="6315075" y="5859463"/>
            <a:ext cx="1562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</a:rPr>
              <a:t>踩下</a:t>
            </a:r>
            <a:br>
              <a:rPr lang="zh-CN" altLang="en-US">
                <a:solidFill>
                  <a:srgbClr val="000000"/>
                </a:solidFill>
              </a:rPr>
            </a:br>
            <a:r>
              <a:rPr lang="en-US" altLang="zh-CN" b="1">
                <a:solidFill>
                  <a:srgbClr val="FF0000"/>
                </a:solidFill>
              </a:rPr>
              <a:t>4 </a:t>
            </a:r>
            <a:r>
              <a:rPr lang="zh-CN" altLang="en-US" b="1">
                <a:solidFill>
                  <a:srgbClr val="FF0000"/>
                </a:solidFill>
              </a:rPr>
              <a:t>次</a:t>
            </a:r>
          </a:p>
        </p:txBody>
      </p:sp>
      <p:sp>
        <p:nvSpPr>
          <p:cNvPr id="38" name="Rectangle 106"/>
          <p:cNvSpPr>
            <a:spLocks noChangeArrowheads="1"/>
          </p:cNvSpPr>
          <p:nvPr/>
        </p:nvSpPr>
        <p:spPr bwMode="auto">
          <a:xfrm>
            <a:off x="8020050" y="5859463"/>
            <a:ext cx="1562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</a:rPr>
              <a:t>踩下</a:t>
            </a:r>
            <a:br>
              <a:rPr lang="zh-CN" altLang="en-US">
                <a:solidFill>
                  <a:srgbClr val="000000"/>
                </a:solidFill>
              </a:rPr>
            </a:br>
            <a:r>
              <a:rPr lang="en-US" altLang="zh-CN" b="1">
                <a:solidFill>
                  <a:srgbClr val="FF0000"/>
                </a:solidFill>
              </a:rPr>
              <a:t>4 </a:t>
            </a:r>
            <a:r>
              <a:rPr lang="zh-CN" altLang="en-US" b="1">
                <a:solidFill>
                  <a:srgbClr val="FF0000"/>
                </a:solidFill>
              </a:rPr>
              <a:t>次</a:t>
            </a:r>
          </a:p>
        </p:txBody>
      </p:sp>
      <p:sp>
        <p:nvSpPr>
          <p:cNvPr id="39" name="Line 107"/>
          <p:cNvSpPr>
            <a:spLocks noChangeShapeType="1"/>
          </p:cNvSpPr>
          <p:nvPr/>
        </p:nvSpPr>
        <p:spPr bwMode="auto">
          <a:xfrm>
            <a:off x="4581525" y="5741988"/>
            <a:ext cx="6705600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" name="Line 108"/>
          <p:cNvSpPr>
            <a:spLocks noChangeShapeType="1"/>
          </p:cNvSpPr>
          <p:nvPr/>
        </p:nvSpPr>
        <p:spPr bwMode="auto">
          <a:xfrm>
            <a:off x="3133725" y="4865688"/>
            <a:ext cx="8153400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" name="Rectangle 109"/>
          <p:cNvSpPr>
            <a:spLocks noChangeArrowheads="1"/>
          </p:cNvSpPr>
          <p:nvPr/>
        </p:nvSpPr>
        <p:spPr bwMode="auto">
          <a:xfrm>
            <a:off x="3133725" y="4052888"/>
            <a:ext cx="1371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换挡杆位置 </a:t>
            </a:r>
          </a:p>
        </p:txBody>
      </p:sp>
      <p:sp>
        <p:nvSpPr>
          <p:cNvPr id="42" name="Rectangle 110"/>
          <p:cNvSpPr>
            <a:spLocks noChangeArrowheads="1"/>
          </p:cNvSpPr>
          <p:nvPr/>
        </p:nvSpPr>
        <p:spPr bwMode="auto">
          <a:xfrm>
            <a:off x="9153525" y="2293938"/>
            <a:ext cx="2247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00"/>
                </a:solidFill>
              </a:rPr>
              <a:t>IG-ON </a:t>
            </a:r>
            <a:r>
              <a:rPr lang="en-US" altLang="zh-CN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zh-CN">
                <a:solidFill>
                  <a:srgbClr val="000000"/>
                </a:solidFill>
              </a:rPr>
              <a:t> READY</a:t>
            </a:r>
          </a:p>
        </p:txBody>
      </p:sp>
      <p:grpSp>
        <p:nvGrpSpPr>
          <p:cNvPr id="43" name="Group 111"/>
          <p:cNvGrpSpPr>
            <a:grpSpLocks/>
          </p:cNvGrpSpPr>
          <p:nvPr/>
        </p:nvGrpSpPr>
        <p:grpSpPr bwMode="auto">
          <a:xfrm>
            <a:off x="4581525" y="3502025"/>
            <a:ext cx="5029200" cy="3090863"/>
            <a:chOff x="1296" y="1636"/>
            <a:chExt cx="3168" cy="2300"/>
          </a:xfrm>
        </p:grpSpPr>
        <p:sp>
          <p:nvSpPr>
            <p:cNvPr id="44" name="Line 112"/>
            <p:cNvSpPr>
              <a:spLocks noChangeShapeType="1"/>
            </p:cNvSpPr>
            <p:nvPr/>
          </p:nvSpPr>
          <p:spPr bwMode="auto">
            <a:xfrm>
              <a:off x="1296" y="1636"/>
              <a:ext cx="0" cy="2300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5" name="Line 113"/>
            <p:cNvSpPr>
              <a:spLocks noChangeShapeType="1"/>
            </p:cNvSpPr>
            <p:nvPr/>
          </p:nvSpPr>
          <p:spPr bwMode="auto">
            <a:xfrm>
              <a:off x="2352" y="1636"/>
              <a:ext cx="0" cy="2300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Line 114"/>
            <p:cNvSpPr>
              <a:spLocks noChangeShapeType="1"/>
            </p:cNvSpPr>
            <p:nvPr/>
          </p:nvSpPr>
          <p:spPr bwMode="auto">
            <a:xfrm>
              <a:off x="3408" y="1636"/>
              <a:ext cx="0" cy="2300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Line 115"/>
            <p:cNvSpPr>
              <a:spLocks noChangeShapeType="1"/>
            </p:cNvSpPr>
            <p:nvPr/>
          </p:nvSpPr>
          <p:spPr bwMode="auto">
            <a:xfrm>
              <a:off x="4464" y="1636"/>
              <a:ext cx="0" cy="2300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8" name="Rectangle 116"/>
          <p:cNvSpPr>
            <a:spLocks noChangeArrowheads="1"/>
          </p:cNvSpPr>
          <p:nvPr/>
        </p:nvSpPr>
        <p:spPr bwMode="gray">
          <a:xfrm>
            <a:off x="4981575" y="3702050"/>
            <a:ext cx="876300" cy="889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rgbClr val="FFFFFF"/>
                </a:solidFill>
              </a:rPr>
              <a:t>P</a:t>
            </a:r>
          </a:p>
        </p:txBody>
      </p:sp>
      <p:sp>
        <p:nvSpPr>
          <p:cNvPr id="49" name="Rectangle 117"/>
          <p:cNvSpPr>
            <a:spLocks noChangeArrowheads="1"/>
          </p:cNvSpPr>
          <p:nvPr/>
        </p:nvSpPr>
        <p:spPr bwMode="gray">
          <a:xfrm>
            <a:off x="6710363" y="3702050"/>
            <a:ext cx="876300" cy="889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50" name="Rectangle 118"/>
          <p:cNvSpPr>
            <a:spLocks noChangeArrowheads="1"/>
          </p:cNvSpPr>
          <p:nvPr/>
        </p:nvSpPr>
        <p:spPr bwMode="gray">
          <a:xfrm>
            <a:off x="8415338" y="3702050"/>
            <a:ext cx="876300" cy="889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rgbClr val="FFFFFF"/>
                </a:solidFill>
              </a:rPr>
              <a:t>P</a:t>
            </a:r>
          </a:p>
        </p:txBody>
      </p:sp>
      <p:sp>
        <p:nvSpPr>
          <p:cNvPr id="51" name="Text Box 119"/>
          <p:cNvSpPr txBox="1">
            <a:spLocks noChangeArrowheads="1"/>
          </p:cNvSpPr>
          <p:nvPr/>
        </p:nvSpPr>
        <p:spPr bwMode="auto">
          <a:xfrm>
            <a:off x="9610725" y="4916488"/>
            <a:ext cx="1828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00"/>
                </a:solidFill>
              </a:rPr>
              <a:t>(FWD) </a:t>
            </a:r>
            <a:r>
              <a:rPr lang="zh-CN" altLang="en-US" sz="1400" b="1">
                <a:solidFill>
                  <a:srgbClr val="000000"/>
                </a:solidFill>
              </a:rPr>
              <a:t>保养 </a:t>
            </a:r>
            <a:r>
              <a:rPr lang="en-US" altLang="zh-CN" sz="1400" b="1">
                <a:solidFill>
                  <a:srgbClr val="000000"/>
                </a:solidFill>
              </a:rPr>
              <a:t>MODE</a:t>
            </a:r>
          </a:p>
        </p:txBody>
      </p:sp>
      <p:sp>
        <p:nvSpPr>
          <p:cNvPr id="52" name="Rectangle 120"/>
          <p:cNvSpPr>
            <a:spLocks noChangeArrowheads="1"/>
          </p:cNvSpPr>
          <p:nvPr/>
        </p:nvSpPr>
        <p:spPr bwMode="auto">
          <a:xfrm>
            <a:off x="9610725" y="5786438"/>
            <a:ext cx="1828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00"/>
                </a:solidFill>
              </a:rPr>
              <a:t>AWD </a:t>
            </a:r>
            <a:r>
              <a:rPr lang="zh-CN" altLang="en-US" sz="1400" b="1">
                <a:solidFill>
                  <a:srgbClr val="000000"/>
                </a:solidFill>
              </a:rPr>
              <a:t>保养 </a:t>
            </a:r>
            <a:r>
              <a:rPr lang="en-US" altLang="zh-CN" sz="1400" b="1">
                <a:solidFill>
                  <a:srgbClr val="000000"/>
                </a:solidFill>
              </a:rPr>
              <a:t>MODE</a:t>
            </a:r>
          </a:p>
        </p:txBody>
      </p:sp>
      <p:sp>
        <p:nvSpPr>
          <p:cNvPr id="53" name="TextBox 8"/>
          <p:cNvSpPr txBox="1"/>
          <p:nvPr/>
        </p:nvSpPr>
        <p:spPr>
          <a:xfrm>
            <a:off x="1501580" y="972753"/>
            <a:ext cx="162095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紧急</a:t>
            </a:r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应对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501580" y="1607804"/>
            <a:ext cx="8489950" cy="4270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检查模式</a:t>
            </a:r>
          </a:p>
        </p:txBody>
      </p:sp>
    </p:spTree>
    <p:extLst>
      <p:ext uri="{BB962C8B-B14F-4D97-AF65-F5344CB8AC3E}">
        <p14:creationId xmlns:p14="http://schemas.microsoft.com/office/powerpoint/2010/main" val="28562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991870" y="1716106"/>
            <a:ext cx="2686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操作注意事项：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Wingdings" panose="05000000000000000000" pitchFamily="2" charset="2"/>
              <a:buChar char="l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1900238" y="2565400"/>
            <a:ext cx="8489950" cy="1446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确认驻车制动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放置车轮挡块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挂挡时通过仪表确认档位已经切换至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P/N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档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车辆检查完毕后及时退出检查模式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501580" y="972753"/>
            <a:ext cx="162095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紧急</a:t>
            </a:r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应对</a:t>
            </a:r>
            <a:endParaRPr lang="en-US" altLang="zh-CN" sz="2800" b="1" dirty="0" smtClean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5"/>
          <p:cNvGrpSpPr/>
          <p:nvPr/>
        </p:nvGrpSpPr>
        <p:grpSpPr bwMode="auto">
          <a:xfrm>
            <a:off x="4229418" y="4015423"/>
            <a:ext cx="5427662" cy="1590675"/>
            <a:chOff x="6347" y="4235"/>
            <a:chExt cx="8549" cy="2506"/>
          </a:xfrm>
        </p:grpSpPr>
        <p:pic>
          <p:nvPicPr>
            <p:cNvPr id="13" name="图片 17" descr="啊啊啊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" y="4235"/>
              <a:ext cx="5130" cy="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文本框 3"/>
            <p:cNvSpPr txBox="1">
              <a:spLocks noChangeArrowheads="1"/>
            </p:cNvSpPr>
            <p:nvPr/>
          </p:nvSpPr>
          <p:spPr bwMode="auto">
            <a:xfrm>
              <a:off x="7735" y="5585"/>
              <a:ext cx="716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rgbClr val="2D65B4"/>
                  </a:solidFill>
                </a:rPr>
                <a:t>http://www.zhttchina.com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735" y="6166"/>
              <a:ext cx="7161" cy="5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fontAlgn="auto"/>
              <a:r>
                <a:rPr lang="en-US" altLang="zh-CN" noProof="1">
                  <a:solidFill>
                    <a:schemeClr val="accent1">
                      <a:lumMod val="50000"/>
                    </a:schemeClr>
                  </a:solidFill>
                </a:rPr>
                <a:t>TEL</a:t>
              </a:r>
              <a:r>
                <a:rPr lang="zh-CN" altLang="en-US" noProof="1">
                  <a:solidFill>
                    <a:schemeClr val="accent1">
                      <a:lumMod val="50000"/>
                    </a:schemeClr>
                  </a:solidFill>
                </a:rPr>
                <a:t>：</a:t>
              </a:r>
              <a:r>
                <a:rPr lang="en-US" altLang="zh-CN" noProof="1">
                  <a:solidFill>
                    <a:schemeClr val="accent1">
                      <a:lumMod val="50000"/>
                    </a:schemeClr>
                  </a:solidFill>
                </a:rPr>
                <a:t>025-86800950</a:t>
              </a:r>
            </a:p>
          </p:txBody>
        </p:sp>
      </p:grpSp>
      <p:pic>
        <p:nvPicPr>
          <p:cNvPr id="17" name="内容占位符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15" y="1068705"/>
            <a:ext cx="2183765" cy="2183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/>
          <p:cNvSpPr txBox="1">
            <a:spLocks noChangeArrowheads="1"/>
          </p:cNvSpPr>
          <p:nvPr/>
        </p:nvSpPr>
        <p:spPr bwMode="auto">
          <a:xfrm rot="21425700">
            <a:off x="5003800" y="2075815"/>
            <a:ext cx="885190" cy="31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0795" y="2091055"/>
            <a:ext cx="12212955" cy="37668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795" y="2091055"/>
            <a:ext cx="1481455" cy="376682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048000" y="2372995"/>
            <a:ext cx="2704465" cy="32023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8"/>
          <p:cNvSpPr/>
          <p:nvPr/>
        </p:nvSpPr>
        <p:spPr>
          <a:xfrm>
            <a:off x="54805" y="3743326"/>
            <a:ext cx="1415764" cy="4616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6" tIns="45719" rIns="91436" bIns="45719" anchor="t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124"/>
          <p:cNvSpPr txBox="1"/>
          <p:nvPr/>
        </p:nvSpPr>
        <p:spPr>
          <a:xfrm>
            <a:off x="9096560" y="2470014"/>
            <a:ext cx="2624922" cy="304698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36" tIns="45719" rIns="91436" bIns="45719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卡罗拉双擎汽车采用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201V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镍氢动力电池组，电机工作电压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650V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，常规电器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12V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，在检修时，如果操作不当，可能导致安全事故；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如果你是售后维修人员，该如何对车辆进行高压系统检修呢？ </a:t>
            </a:r>
          </a:p>
        </p:txBody>
      </p:sp>
      <p:sp>
        <p:nvSpPr>
          <p:cNvPr id="3085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新课导入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3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49" y="2770450"/>
            <a:ext cx="7226065" cy="2280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68745" y="1864830"/>
            <a:ext cx="8048998" cy="41549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根据混合动力轿车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，收集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有关高压系统的信息：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高压电的危害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混合动力汽车高压电气结构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比亚迪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秦、卡罗拉双擎、普锐斯、北汽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EV160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工作电压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如何进行混动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电动汽车高压系统检修？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进行高压系统检修需要准备什么工具？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。。。。。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00" y="4005000"/>
            <a:ext cx="2872042" cy="235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 descr="般若黑洞 3D小人15.jpg"/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00" y="1748155"/>
            <a:ext cx="624840" cy="83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L 形 4"/>
          <p:cNvSpPr/>
          <p:nvPr/>
        </p:nvSpPr>
        <p:spPr>
          <a:xfrm rot="13500000">
            <a:off x="1376250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L 形 5"/>
          <p:cNvSpPr/>
          <p:nvPr/>
        </p:nvSpPr>
        <p:spPr>
          <a:xfrm rot="13500000">
            <a:off x="1599135" y="1808743"/>
            <a:ext cx="167640" cy="160655"/>
          </a:xfrm>
          <a:prstGeom prst="corner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60" y="2349000"/>
            <a:ext cx="4867126" cy="324637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89418" y="16967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高压电的危害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00" y="2349000"/>
            <a:ext cx="4812246" cy="324637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899188" y="5697149"/>
            <a:ext cx="10475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惨案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263160" y="5697149"/>
            <a:ext cx="7457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繁华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00" y="2675338"/>
            <a:ext cx="9695995" cy="2304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47571" y="1838475"/>
            <a:ext cx="310718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下面哪个人会有触电危险？</a:t>
            </a:r>
          </a:p>
        </p:txBody>
      </p:sp>
    </p:spTree>
    <p:extLst>
      <p:ext uri="{BB962C8B-B14F-4D97-AF65-F5344CB8AC3E}">
        <p14:creationId xmlns:p14="http://schemas.microsoft.com/office/powerpoint/2010/main" val="28472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89025" y="1635693"/>
            <a:ext cx="8489950" cy="76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下面就是高电压导致的伤害类型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65"/>
          <p:cNvSpPr>
            <a:spLocks noChangeArrowheads="1"/>
          </p:cNvSpPr>
          <p:nvPr/>
        </p:nvSpPr>
        <p:spPr bwMode="auto">
          <a:xfrm>
            <a:off x="4335463" y="6230938"/>
            <a:ext cx="1335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>
                <a:latin typeface="Arial" panose="020B0604020202020204" pitchFamily="34" charset="0"/>
                <a:ea typeface="黑体" panose="02010609060101010101" pitchFamily="49" charset="-122"/>
              </a:rPr>
              <a:t>电刑或电死</a:t>
            </a:r>
          </a:p>
        </p:txBody>
      </p:sp>
      <p:sp>
        <p:nvSpPr>
          <p:cNvPr id="12" name="Rectangle 66"/>
          <p:cNvSpPr>
            <a:spLocks noChangeArrowheads="1"/>
          </p:cNvSpPr>
          <p:nvPr/>
        </p:nvSpPr>
        <p:spPr bwMode="auto">
          <a:xfrm>
            <a:off x="8056563" y="6230938"/>
            <a:ext cx="644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>
                <a:latin typeface="Arial" panose="020B0604020202020204" pitchFamily="34" charset="0"/>
                <a:ea typeface="黑体" panose="02010609060101010101" pitchFamily="49" charset="-122"/>
              </a:rPr>
              <a:t>灼伤</a:t>
            </a:r>
            <a:endParaRPr lang="en-US" altLang="zh-CN" sz="18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" name="Text Box 73"/>
          <p:cNvSpPr txBox="1">
            <a:spLocks noChangeArrowheads="1"/>
          </p:cNvSpPr>
          <p:nvPr/>
        </p:nvSpPr>
        <p:spPr bwMode="auto">
          <a:xfrm>
            <a:off x="2667000" y="2035175"/>
            <a:ext cx="20574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触摸高电压部件</a:t>
            </a:r>
          </a:p>
        </p:txBody>
      </p:sp>
      <p:sp>
        <p:nvSpPr>
          <p:cNvPr id="14" name="Text Box 74"/>
          <p:cNvSpPr txBox="1">
            <a:spLocks noChangeArrowheads="1"/>
          </p:cNvSpPr>
          <p:nvPr/>
        </p:nvSpPr>
        <p:spPr bwMode="auto">
          <a:xfrm>
            <a:off x="5334000" y="2035175"/>
            <a:ext cx="1768475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绝缘异常</a:t>
            </a:r>
          </a:p>
        </p:txBody>
      </p:sp>
      <p:sp>
        <p:nvSpPr>
          <p:cNvPr id="15" name="Text Box 75"/>
          <p:cNvSpPr txBox="1">
            <a:spLocks noChangeArrowheads="1"/>
          </p:cNvSpPr>
          <p:nvPr/>
        </p:nvSpPr>
        <p:spPr bwMode="auto">
          <a:xfrm>
            <a:off x="7620000" y="2035175"/>
            <a:ext cx="236855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短路</a:t>
            </a:r>
          </a:p>
          <a:p>
            <a:pPr algn="ctr" eaLnBrk="1" hangingPunct="1"/>
            <a:r>
              <a: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产生电弧</a:t>
            </a:r>
            <a:r>
              <a: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6" name="Line 85"/>
          <p:cNvSpPr>
            <a:spLocks noChangeShapeType="1"/>
          </p:cNvSpPr>
          <p:nvPr/>
        </p:nvSpPr>
        <p:spPr bwMode="auto">
          <a:xfrm>
            <a:off x="3810000" y="2949575"/>
            <a:ext cx="228600" cy="1143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" name="Line 86"/>
          <p:cNvSpPr>
            <a:spLocks noChangeShapeType="1"/>
          </p:cNvSpPr>
          <p:nvPr/>
        </p:nvSpPr>
        <p:spPr bwMode="auto">
          <a:xfrm flipH="1">
            <a:off x="5105400" y="2949575"/>
            <a:ext cx="914400" cy="10668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" name="Line 87"/>
          <p:cNvSpPr>
            <a:spLocks noChangeShapeType="1"/>
          </p:cNvSpPr>
          <p:nvPr/>
        </p:nvSpPr>
        <p:spPr bwMode="auto">
          <a:xfrm flipH="1">
            <a:off x="8534400" y="2873375"/>
            <a:ext cx="152400" cy="1143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9" name="Group 221"/>
          <p:cNvGrpSpPr>
            <a:grpSpLocks/>
          </p:cNvGrpSpPr>
          <p:nvPr/>
        </p:nvGrpSpPr>
        <p:grpSpPr bwMode="auto">
          <a:xfrm>
            <a:off x="7027863" y="4183063"/>
            <a:ext cx="2192337" cy="1738312"/>
            <a:chOff x="3467" y="2553"/>
            <a:chExt cx="1381" cy="1095"/>
          </a:xfrm>
        </p:grpSpPr>
        <p:sp>
          <p:nvSpPr>
            <p:cNvPr id="20" name="Freeform 206"/>
            <p:cNvSpPr>
              <a:spLocks/>
            </p:cNvSpPr>
            <p:nvPr/>
          </p:nvSpPr>
          <p:spPr bwMode="auto">
            <a:xfrm rot="2194969">
              <a:off x="3467" y="2662"/>
              <a:ext cx="1332" cy="930"/>
            </a:xfrm>
            <a:custGeom>
              <a:avLst/>
              <a:gdLst>
                <a:gd name="T0" fmla="*/ 5623 w 796"/>
                <a:gd name="T1" fmla="*/ 3867 h 556"/>
                <a:gd name="T2" fmla="*/ 5435 w 796"/>
                <a:gd name="T3" fmla="*/ 4071 h 556"/>
                <a:gd name="T4" fmla="*/ 4995 w 796"/>
                <a:gd name="T5" fmla="*/ 4354 h 556"/>
                <a:gd name="T6" fmla="*/ 4774 w 796"/>
                <a:gd name="T7" fmla="*/ 4197 h 556"/>
                <a:gd name="T8" fmla="*/ 4600 w 796"/>
                <a:gd name="T9" fmla="*/ 4188 h 556"/>
                <a:gd name="T10" fmla="*/ 3758 w 796"/>
                <a:gd name="T11" fmla="*/ 4023 h 556"/>
                <a:gd name="T12" fmla="*/ 3119 w 796"/>
                <a:gd name="T13" fmla="*/ 3839 h 556"/>
                <a:gd name="T14" fmla="*/ 2723 w 796"/>
                <a:gd name="T15" fmla="*/ 3735 h 556"/>
                <a:gd name="T16" fmla="*/ 2282 w 796"/>
                <a:gd name="T17" fmla="*/ 3548 h 556"/>
                <a:gd name="T18" fmla="*/ 1954 w 796"/>
                <a:gd name="T19" fmla="*/ 3304 h 556"/>
                <a:gd name="T20" fmla="*/ 1468 w 796"/>
                <a:gd name="T21" fmla="*/ 2882 h 556"/>
                <a:gd name="T22" fmla="*/ 1128 w 796"/>
                <a:gd name="T23" fmla="*/ 2621 h 556"/>
                <a:gd name="T24" fmla="*/ 1011 w 796"/>
                <a:gd name="T25" fmla="*/ 2434 h 556"/>
                <a:gd name="T26" fmla="*/ 1327 w 796"/>
                <a:gd name="T27" fmla="*/ 2317 h 556"/>
                <a:gd name="T28" fmla="*/ 1739 w 796"/>
                <a:gd name="T29" fmla="*/ 2363 h 556"/>
                <a:gd name="T30" fmla="*/ 1929 w 796"/>
                <a:gd name="T31" fmla="*/ 2569 h 556"/>
                <a:gd name="T32" fmla="*/ 2595 w 796"/>
                <a:gd name="T33" fmla="*/ 2762 h 556"/>
                <a:gd name="T34" fmla="*/ 1677 w 796"/>
                <a:gd name="T35" fmla="*/ 2012 h 556"/>
                <a:gd name="T36" fmla="*/ 828 w 796"/>
                <a:gd name="T37" fmla="*/ 1447 h 556"/>
                <a:gd name="T38" fmla="*/ 279 w 796"/>
                <a:gd name="T39" fmla="*/ 1231 h 556"/>
                <a:gd name="T40" fmla="*/ 126 w 796"/>
                <a:gd name="T41" fmla="*/ 1091 h 556"/>
                <a:gd name="T42" fmla="*/ 33 w 796"/>
                <a:gd name="T43" fmla="*/ 979 h 556"/>
                <a:gd name="T44" fmla="*/ 0 w 796"/>
                <a:gd name="T45" fmla="*/ 876 h 556"/>
                <a:gd name="T46" fmla="*/ 174 w 796"/>
                <a:gd name="T47" fmla="*/ 674 h 556"/>
                <a:gd name="T48" fmla="*/ 408 w 796"/>
                <a:gd name="T49" fmla="*/ 736 h 556"/>
                <a:gd name="T50" fmla="*/ 1084 w 796"/>
                <a:gd name="T51" fmla="*/ 968 h 556"/>
                <a:gd name="T52" fmla="*/ 1372 w 796"/>
                <a:gd name="T53" fmla="*/ 1049 h 556"/>
                <a:gd name="T54" fmla="*/ 1655 w 796"/>
                <a:gd name="T55" fmla="*/ 711 h 556"/>
                <a:gd name="T56" fmla="*/ 1934 w 796"/>
                <a:gd name="T57" fmla="*/ 557 h 556"/>
                <a:gd name="T58" fmla="*/ 2212 w 796"/>
                <a:gd name="T59" fmla="*/ 557 h 556"/>
                <a:gd name="T60" fmla="*/ 2291 w 796"/>
                <a:gd name="T61" fmla="*/ 313 h 556"/>
                <a:gd name="T62" fmla="*/ 2587 w 796"/>
                <a:gd name="T63" fmla="*/ 244 h 556"/>
                <a:gd name="T64" fmla="*/ 2769 w 796"/>
                <a:gd name="T65" fmla="*/ 166 h 556"/>
                <a:gd name="T66" fmla="*/ 3035 w 796"/>
                <a:gd name="T67" fmla="*/ 361 h 556"/>
                <a:gd name="T68" fmla="*/ 3298 w 796"/>
                <a:gd name="T69" fmla="*/ 0 h 556"/>
                <a:gd name="T70" fmla="*/ 3660 w 796"/>
                <a:gd name="T71" fmla="*/ 187 h 556"/>
                <a:gd name="T72" fmla="*/ 4111 w 796"/>
                <a:gd name="T73" fmla="*/ 370 h 556"/>
                <a:gd name="T74" fmla="*/ 4508 w 796"/>
                <a:gd name="T75" fmla="*/ 744 h 556"/>
                <a:gd name="T76" fmla="*/ 4516 w 796"/>
                <a:gd name="T77" fmla="*/ 753 h 556"/>
                <a:gd name="T78" fmla="*/ 4565 w 796"/>
                <a:gd name="T79" fmla="*/ 806 h 556"/>
                <a:gd name="T80" fmla="*/ 4620 w 796"/>
                <a:gd name="T81" fmla="*/ 876 h 556"/>
                <a:gd name="T82" fmla="*/ 4682 w 796"/>
                <a:gd name="T83" fmla="*/ 953 h 556"/>
                <a:gd name="T84" fmla="*/ 4752 w 796"/>
                <a:gd name="T85" fmla="*/ 1039 h 556"/>
                <a:gd name="T86" fmla="*/ 4823 w 796"/>
                <a:gd name="T87" fmla="*/ 1119 h 556"/>
                <a:gd name="T88" fmla="*/ 4878 w 796"/>
                <a:gd name="T89" fmla="*/ 1189 h 556"/>
                <a:gd name="T90" fmla="*/ 4933 w 796"/>
                <a:gd name="T91" fmla="*/ 1244 h 556"/>
                <a:gd name="T92" fmla="*/ 4970 w 796"/>
                <a:gd name="T93" fmla="*/ 1301 h 556"/>
                <a:gd name="T94" fmla="*/ 5044 w 796"/>
                <a:gd name="T95" fmla="*/ 1377 h 556"/>
                <a:gd name="T96" fmla="*/ 5122 w 796"/>
                <a:gd name="T97" fmla="*/ 1465 h 556"/>
                <a:gd name="T98" fmla="*/ 5197 w 796"/>
                <a:gd name="T99" fmla="*/ 1567 h 556"/>
                <a:gd name="T100" fmla="*/ 5273 w 796"/>
                <a:gd name="T101" fmla="*/ 1663 h 556"/>
                <a:gd name="T102" fmla="*/ 5343 w 796"/>
                <a:gd name="T103" fmla="*/ 1738 h 556"/>
                <a:gd name="T104" fmla="*/ 5380 w 796"/>
                <a:gd name="T105" fmla="*/ 1801 h 556"/>
                <a:gd name="T106" fmla="*/ 5393 w 796"/>
                <a:gd name="T107" fmla="*/ 1817 h 556"/>
                <a:gd name="T108" fmla="*/ 5651 w 796"/>
                <a:gd name="T109" fmla="*/ 2151 h 556"/>
                <a:gd name="T110" fmla="*/ 5843 w 796"/>
                <a:gd name="T111" fmla="*/ 2387 h 556"/>
                <a:gd name="T112" fmla="*/ 6242 w 796"/>
                <a:gd name="T113" fmla="*/ 2616 h 556"/>
                <a:gd name="T114" fmla="*/ 6146 w 796"/>
                <a:gd name="T115" fmla="*/ 2944 h 556"/>
                <a:gd name="T116" fmla="*/ 5889 w 796"/>
                <a:gd name="T117" fmla="*/ 3506 h 556"/>
                <a:gd name="T118" fmla="*/ 5623 w 796"/>
                <a:gd name="T119" fmla="*/ 3867 h 5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96" h="556">
                  <a:moveTo>
                    <a:pt x="717" y="494"/>
                  </a:moveTo>
                  <a:lnTo>
                    <a:pt x="693" y="520"/>
                  </a:lnTo>
                  <a:lnTo>
                    <a:pt x="637" y="556"/>
                  </a:lnTo>
                  <a:lnTo>
                    <a:pt x="609" y="536"/>
                  </a:lnTo>
                  <a:lnTo>
                    <a:pt x="587" y="535"/>
                  </a:lnTo>
                  <a:lnTo>
                    <a:pt x="479" y="514"/>
                  </a:lnTo>
                  <a:lnTo>
                    <a:pt x="398" y="490"/>
                  </a:lnTo>
                  <a:lnTo>
                    <a:pt x="347" y="477"/>
                  </a:lnTo>
                  <a:lnTo>
                    <a:pt x="291" y="453"/>
                  </a:lnTo>
                  <a:lnTo>
                    <a:pt x="249" y="422"/>
                  </a:lnTo>
                  <a:lnTo>
                    <a:pt x="187" y="368"/>
                  </a:lnTo>
                  <a:lnTo>
                    <a:pt x="144" y="335"/>
                  </a:lnTo>
                  <a:lnTo>
                    <a:pt x="129" y="311"/>
                  </a:lnTo>
                  <a:lnTo>
                    <a:pt x="169" y="296"/>
                  </a:lnTo>
                  <a:lnTo>
                    <a:pt x="222" y="302"/>
                  </a:lnTo>
                  <a:lnTo>
                    <a:pt x="246" y="328"/>
                  </a:lnTo>
                  <a:lnTo>
                    <a:pt x="331" y="353"/>
                  </a:lnTo>
                  <a:lnTo>
                    <a:pt x="214" y="257"/>
                  </a:lnTo>
                  <a:lnTo>
                    <a:pt x="106" y="185"/>
                  </a:lnTo>
                  <a:lnTo>
                    <a:pt x="36" y="157"/>
                  </a:lnTo>
                  <a:lnTo>
                    <a:pt x="16" y="139"/>
                  </a:lnTo>
                  <a:lnTo>
                    <a:pt x="4" y="125"/>
                  </a:lnTo>
                  <a:lnTo>
                    <a:pt x="0" y="112"/>
                  </a:lnTo>
                  <a:lnTo>
                    <a:pt x="22" y="86"/>
                  </a:lnTo>
                  <a:lnTo>
                    <a:pt x="52" y="94"/>
                  </a:lnTo>
                  <a:lnTo>
                    <a:pt x="138" y="124"/>
                  </a:lnTo>
                  <a:lnTo>
                    <a:pt x="175" y="134"/>
                  </a:lnTo>
                  <a:lnTo>
                    <a:pt x="211" y="91"/>
                  </a:lnTo>
                  <a:lnTo>
                    <a:pt x="247" y="71"/>
                  </a:lnTo>
                  <a:lnTo>
                    <a:pt x="282" y="71"/>
                  </a:lnTo>
                  <a:lnTo>
                    <a:pt x="292" y="40"/>
                  </a:lnTo>
                  <a:lnTo>
                    <a:pt x="330" y="31"/>
                  </a:lnTo>
                  <a:lnTo>
                    <a:pt x="353" y="21"/>
                  </a:lnTo>
                  <a:lnTo>
                    <a:pt x="387" y="46"/>
                  </a:lnTo>
                  <a:lnTo>
                    <a:pt x="421" y="0"/>
                  </a:lnTo>
                  <a:lnTo>
                    <a:pt x="467" y="24"/>
                  </a:lnTo>
                  <a:lnTo>
                    <a:pt x="524" y="47"/>
                  </a:lnTo>
                  <a:lnTo>
                    <a:pt x="575" y="95"/>
                  </a:lnTo>
                  <a:lnTo>
                    <a:pt x="576" y="96"/>
                  </a:lnTo>
                  <a:lnTo>
                    <a:pt x="582" y="103"/>
                  </a:lnTo>
                  <a:lnTo>
                    <a:pt x="589" y="112"/>
                  </a:lnTo>
                  <a:lnTo>
                    <a:pt x="597" y="122"/>
                  </a:lnTo>
                  <a:lnTo>
                    <a:pt x="606" y="133"/>
                  </a:lnTo>
                  <a:lnTo>
                    <a:pt x="615" y="143"/>
                  </a:lnTo>
                  <a:lnTo>
                    <a:pt x="622" y="152"/>
                  </a:lnTo>
                  <a:lnTo>
                    <a:pt x="629" y="159"/>
                  </a:lnTo>
                  <a:lnTo>
                    <a:pt x="634" y="166"/>
                  </a:lnTo>
                  <a:lnTo>
                    <a:pt x="643" y="176"/>
                  </a:lnTo>
                  <a:lnTo>
                    <a:pt x="653" y="187"/>
                  </a:lnTo>
                  <a:lnTo>
                    <a:pt x="663" y="200"/>
                  </a:lnTo>
                  <a:lnTo>
                    <a:pt x="672" y="212"/>
                  </a:lnTo>
                  <a:lnTo>
                    <a:pt x="681" y="222"/>
                  </a:lnTo>
                  <a:lnTo>
                    <a:pt x="686" y="230"/>
                  </a:lnTo>
                  <a:lnTo>
                    <a:pt x="688" y="232"/>
                  </a:lnTo>
                  <a:lnTo>
                    <a:pt x="721" y="275"/>
                  </a:lnTo>
                  <a:lnTo>
                    <a:pt x="745" y="305"/>
                  </a:lnTo>
                  <a:lnTo>
                    <a:pt x="796" y="334"/>
                  </a:lnTo>
                  <a:lnTo>
                    <a:pt x="784" y="376"/>
                  </a:lnTo>
                  <a:lnTo>
                    <a:pt x="751" y="448"/>
                  </a:lnTo>
                  <a:lnTo>
                    <a:pt x="717" y="494"/>
                  </a:lnTo>
                  <a:close/>
                </a:path>
              </a:pathLst>
            </a:custGeom>
            <a:solidFill>
              <a:srgbClr val="F2C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 rot="2194969">
              <a:off x="4163" y="2892"/>
              <a:ext cx="685" cy="575"/>
            </a:xfrm>
            <a:custGeom>
              <a:avLst/>
              <a:gdLst>
                <a:gd name="T0" fmla="*/ 374 w 818"/>
                <a:gd name="T1" fmla="*/ 301 h 687"/>
                <a:gd name="T2" fmla="*/ 317 w 818"/>
                <a:gd name="T3" fmla="*/ 257 h 687"/>
                <a:gd name="T4" fmla="*/ 312 w 818"/>
                <a:gd name="T5" fmla="*/ 251 h 687"/>
                <a:gd name="T6" fmla="*/ 298 w 818"/>
                <a:gd name="T7" fmla="*/ 235 h 687"/>
                <a:gd name="T8" fmla="*/ 280 w 818"/>
                <a:gd name="T9" fmla="*/ 213 h 687"/>
                <a:gd name="T10" fmla="*/ 259 w 818"/>
                <a:gd name="T11" fmla="*/ 185 h 687"/>
                <a:gd name="T12" fmla="*/ 239 w 818"/>
                <a:gd name="T13" fmla="*/ 157 h 687"/>
                <a:gd name="T14" fmla="*/ 219 w 818"/>
                <a:gd name="T15" fmla="*/ 132 h 687"/>
                <a:gd name="T16" fmla="*/ 204 w 818"/>
                <a:gd name="T17" fmla="*/ 114 h 687"/>
                <a:gd name="T18" fmla="*/ 196 w 818"/>
                <a:gd name="T19" fmla="*/ 104 h 687"/>
                <a:gd name="T20" fmla="*/ 188 w 818"/>
                <a:gd name="T21" fmla="*/ 94 h 687"/>
                <a:gd name="T22" fmla="*/ 178 w 818"/>
                <a:gd name="T23" fmla="*/ 81 h 687"/>
                <a:gd name="T24" fmla="*/ 167 w 818"/>
                <a:gd name="T25" fmla="*/ 69 h 687"/>
                <a:gd name="T26" fmla="*/ 161 w 818"/>
                <a:gd name="T27" fmla="*/ 62 h 687"/>
                <a:gd name="T28" fmla="*/ 153 w 818"/>
                <a:gd name="T29" fmla="*/ 58 h 687"/>
                <a:gd name="T30" fmla="*/ 144 w 818"/>
                <a:gd name="T31" fmla="*/ 53 h 687"/>
                <a:gd name="T32" fmla="*/ 136 w 818"/>
                <a:gd name="T33" fmla="*/ 49 h 687"/>
                <a:gd name="T34" fmla="*/ 131 w 818"/>
                <a:gd name="T35" fmla="*/ 49 h 687"/>
                <a:gd name="T36" fmla="*/ 26 w 818"/>
                <a:gd name="T37" fmla="*/ 3 h 687"/>
                <a:gd name="T38" fmla="*/ 39 w 818"/>
                <a:gd name="T39" fmla="*/ 9 h 687"/>
                <a:gd name="T40" fmla="*/ 88 w 818"/>
                <a:gd name="T41" fmla="*/ 31 h 687"/>
                <a:gd name="T42" fmla="*/ 105 w 818"/>
                <a:gd name="T43" fmla="*/ 41 h 687"/>
                <a:gd name="T44" fmla="*/ 127 w 818"/>
                <a:gd name="T45" fmla="*/ 58 h 687"/>
                <a:gd name="T46" fmla="*/ 147 w 818"/>
                <a:gd name="T47" fmla="*/ 73 h 687"/>
                <a:gd name="T48" fmla="*/ 158 w 818"/>
                <a:gd name="T49" fmla="*/ 84 h 687"/>
                <a:gd name="T50" fmla="*/ 174 w 818"/>
                <a:gd name="T51" fmla="*/ 101 h 687"/>
                <a:gd name="T52" fmla="*/ 191 w 818"/>
                <a:gd name="T53" fmla="*/ 121 h 687"/>
                <a:gd name="T54" fmla="*/ 205 w 818"/>
                <a:gd name="T55" fmla="*/ 137 h 687"/>
                <a:gd name="T56" fmla="*/ 218 w 818"/>
                <a:gd name="T57" fmla="*/ 151 h 687"/>
                <a:gd name="T58" fmla="*/ 244 w 818"/>
                <a:gd name="T59" fmla="*/ 179 h 687"/>
                <a:gd name="T60" fmla="*/ 272 w 818"/>
                <a:gd name="T61" fmla="*/ 213 h 687"/>
                <a:gd name="T62" fmla="*/ 291 w 818"/>
                <a:gd name="T63" fmla="*/ 238 h 687"/>
                <a:gd name="T64" fmla="*/ 342 w 818"/>
                <a:gd name="T65" fmla="*/ 308 h 687"/>
                <a:gd name="T66" fmla="*/ 401 w 818"/>
                <a:gd name="T67" fmla="*/ 337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18" h="687">
                  <a:moveTo>
                    <a:pt x="818" y="657"/>
                  </a:moveTo>
                  <a:lnTo>
                    <a:pt x="762" y="614"/>
                  </a:lnTo>
                  <a:lnTo>
                    <a:pt x="692" y="577"/>
                  </a:lnTo>
                  <a:lnTo>
                    <a:pt x="642" y="525"/>
                  </a:lnTo>
                  <a:lnTo>
                    <a:pt x="640" y="522"/>
                  </a:lnTo>
                  <a:lnTo>
                    <a:pt x="633" y="513"/>
                  </a:lnTo>
                  <a:lnTo>
                    <a:pt x="622" y="499"/>
                  </a:lnTo>
                  <a:lnTo>
                    <a:pt x="607" y="479"/>
                  </a:lnTo>
                  <a:lnTo>
                    <a:pt x="589" y="457"/>
                  </a:lnTo>
                  <a:lnTo>
                    <a:pt x="570" y="432"/>
                  </a:lnTo>
                  <a:lnTo>
                    <a:pt x="549" y="405"/>
                  </a:lnTo>
                  <a:lnTo>
                    <a:pt x="527" y="377"/>
                  </a:lnTo>
                  <a:lnTo>
                    <a:pt x="505" y="349"/>
                  </a:lnTo>
                  <a:lnTo>
                    <a:pt x="485" y="320"/>
                  </a:lnTo>
                  <a:lnTo>
                    <a:pt x="464" y="295"/>
                  </a:lnTo>
                  <a:lnTo>
                    <a:pt x="444" y="270"/>
                  </a:lnTo>
                  <a:lnTo>
                    <a:pt x="428" y="249"/>
                  </a:lnTo>
                  <a:lnTo>
                    <a:pt x="414" y="231"/>
                  </a:lnTo>
                  <a:lnTo>
                    <a:pt x="404" y="219"/>
                  </a:lnTo>
                  <a:lnTo>
                    <a:pt x="398" y="212"/>
                  </a:lnTo>
                  <a:lnTo>
                    <a:pt x="390" y="202"/>
                  </a:lnTo>
                  <a:lnTo>
                    <a:pt x="381" y="191"/>
                  </a:lnTo>
                  <a:lnTo>
                    <a:pt x="371" y="178"/>
                  </a:lnTo>
                  <a:lnTo>
                    <a:pt x="361" y="166"/>
                  </a:lnTo>
                  <a:lnTo>
                    <a:pt x="351" y="153"/>
                  </a:lnTo>
                  <a:lnTo>
                    <a:pt x="342" y="141"/>
                  </a:lnTo>
                  <a:lnTo>
                    <a:pt x="334" y="132"/>
                  </a:lnTo>
                  <a:lnTo>
                    <a:pt x="327" y="126"/>
                  </a:lnTo>
                  <a:lnTo>
                    <a:pt x="320" y="122"/>
                  </a:lnTo>
                  <a:lnTo>
                    <a:pt x="312" y="117"/>
                  </a:lnTo>
                  <a:lnTo>
                    <a:pt x="301" y="113"/>
                  </a:lnTo>
                  <a:lnTo>
                    <a:pt x="292" y="108"/>
                  </a:lnTo>
                  <a:lnTo>
                    <a:pt x="283" y="105"/>
                  </a:lnTo>
                  <a:lnTo>
                    <a:pt x="276" y="101"/>
                  </a:lnTo>
                  <a:lnTo>
                    <a:pt x="271" y="99"/>
                  </a:lnTo>
                  <a:lnTo>
                    <a:pt x="269" y="98"/>
                  </a:lnTo>
                  <a:lnTo>
                    <a:pt x="95" y="0"/>
                  </a:lnTo>
                  <a:lnTo>
                    <a:pt x="53" y="7"/>
                  </a:lnTo>
                  <a:lnTo>
                    <a:pt x="0" y="77"/>
                  </a:lnTo>
                  <a:lnTo>
                    <a:pt x="80" y="19"/>
                  </a:lnTo>
                  <a:lnTo>
                    <a:pt x="174" y="60"/>
                  </a:lnTo>
                  <a:lnTo>
                    <a:pt x="178" y="63"/>
                  </a:lnTo>
                  <a:lnTo>
                    <a:pt x="192" y="72"/>
                  </a:lnTo>
                  <a:lnTo>
                    <a:pt x="212" y="85"/>
                  </a:lnTo>
                  <a:lnTo>
                    <a:pt x="235" y="101"/>
                  </a:lnTo>
                  <a:lnTo>
                    <a:pt x="259" y="117"/>
                  </a:lnTo>
                  <a:lnTo>
                    <a:pt x="282" y="134"/>
                  </a:lnTo>
                  <a:lnTo>
                    <a:pt x="300" y="148"/>
                  </a:lnTo>
                  <a:lnTo>
                    <a:pt x="313" y="160"/>
                  </a:lnTo>
                  <a:lnTo>
                    <a:pt x="323" y="171"/>
                  </a:lnTo>
                  <a:lnTo>
                    <a:pt x="337" y="186"/>
                  </a:lnTo>
                  <a:lnTo>
                    <a:pt x="353" y="205"/>
                  </a:lnTo>
                  <a:lnTo>
                    <a:pt x="371" y="224"/>
                  </a:lnTo>
                  <a:lnTo>
                    <a:pt x="388" y="245"/>
                  </a:lnTo>
                  <a:lnTo>
                    <a:pt x="404" y="264"/>
                  </a:lnTo>
                  <a:lnTo>
                    <a:pt x="418" y="280"/>
                  </a:lnTo>
                  <a:lnTo>
                    <a:pt x="429" y="291"/>
                  </a:lnTo>
                  <a:lnTo>
                    <a:pt x="443" y="307"/>
                  </a:lnTo>
                  <a:lnTo>
                    <a:pt x="466" y="334"/>
                  </a:lnTo>
                  <a:lnTo>
                    <a:pt x="494" y="366"/>
                  </a:lnTo>
                  <a:lnTo>
                    <a:pt x="524" y="402"/>
                  </a:lnTo>
                  <a:lnTo>
                    <a:pt x="553" y="435"/>
                  </a:lnTo>
                  <a:lnTo>
                    <a:pt x="577" y="464"/>
                  </a:lnTo>
                  <a:lnTo>
                    <a:pt x="594" y="484"/>
                  </a:lnTo>
                  <a:lnTo>
                    <a:pt x="600" y="492"/>
                  </a:lnTo>
                  <a:lnTo>
                    <a:pt x="695" y="628"/>
                  </a:lnTo>
                  <a:lnTo>
                    <a:pt x="777" y="655"/>
                  </a:lnTo>
                  <a:lnTo>
                    <a:pt x="816" y="687"/>
                  </a:lnTo>
                  <a:lnTo>
                    <a:pt x="818" y="6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 rot="2194969">
              <a:off x="4168" y="2746"/>
              <a:ext cx="311" cy="109"/>
            </a:xfrm>
            <a:custGeom>
              <a:avLst/>
              <a:gdLst>
                <a:gd name="T0" fmla="*/ 184 w 371"/>
                <a:gd name="T1" fmla="*/ 63 h 131"/>
                <a:gd name="T2" fmla="*/ 180 w 371"/>
                <a:gd name="T3" fmla="*/ 60 h 131"/>
                <a:gd name="T4" fmla="*/ 171 w 371"/>
                <a:gd name="T5" fmla="*/ 56 h 131"/>
                <a:gd name="T6" fmla="*/ 158 w 371"/>
                <a:gd name="T7" fmla="*/ 47 h 131"/>
                <a:gd name="T8" fmla="*/ 143 w 371"/>
                <a:gd name="T9" fmla="*/ 39 h 131"/>
                <a:gd name="T10" fmla="*/ 127 w 371"/>
                <a:gd name="T11" fmla="*/ 30 h 131"/>
                <a:gd name="T12" fmla="*/ 113 w 371"/>
                <a:gd name="T13" fmla="*/ 21 h 131"/>
                <a:gd name="T14" fmla="*/ 102 w 371"/>
                <a:gd name="T15" fmla="*/ 14 h 131"/>
                <a:gd name="T16" fmla="*/ 96 w 371"/>
                <a:gd name="T17" fmla="*/ 10 h 131"/>
                <a:gd name="T18" fmla="*/ 91 w 371"/>
                <a:gd name="T19" fmla="*/ 9 h 131"/>
                <a:gd name="T20" fmla="*/ 86 w 371"/>
                <a:gd name="T21" fmla="*/ 7 h 131"/>
                <a:gd name="T22" fmla="*/ 80 w 371"/>
                <a:gd name="T23" fmla="*/ 5 h 131"/>
                <a:gd name="T24" fmla="*/ 75 w 371"/>
                <a:gd name="T25" fmla="*/ 3 h 131"/>
                <a:gd name="T26" fmla="*/ 71 w 371"/>
                <a:gd name="T27" fmla="*/ 2 h 131"/>
                <a:gd name="T28" fmla="*/ 67 w 371"/>
                <a:gd name="T29" fmla="*/ 2 h 131"/>
                <a:gd name="T30" fmla="*/ 64 w 371"/>
                <a:gd name="T31" fmla="*/ 0 h 131"/>
                <a:gd name="T32" fmla="*/ 63 w 371"/>
                <a:gd name="T33" fmla="*/ 0 h 131"/>
                <a:gd name="T34" fmla="*/ 28 w 371"/>
                <a:gd name="T35" fmla="*/ 7 h 131"/>
                <a:gd name="T36" fmla="*/ 7 w 371"/>
                <a:gd name="T37" fmla="*/ 22 h 131"/>
                <a:gd name="T38" fmla="*/ 0 w 371"/>
                <a:gd name="T39" fmla="*/ 44 h 131"/>
                <a:gd name="T40" fmla="*/ 18 w 371"/>
                <a:gd name="T41" fmla="*/ 27 h 131"/>
                <a:gd name="T42" fmla="*/ 63 w 371"/>
                <a:gd name="T43" fmla="*/ 15 h 131"/>
                <a:gd name="T44" fmla="*/ 128 w 371"/>
                <a:gd name="T45" fmla="*/ 44 h 131"/>
                <a:gd name="T46" fmla="*/ 184 w 371"/>
                <a:gd name="T47" fmla="*/ 63 h 13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71" h="131">
                  <a:moveTo>
                    <a:pt x="371" y="131"/>
                  </a:moveTo>
                  <a:lnTo>
                    <a:pt x="364" y="126"/>
                  </a:lnTo>
                  <a:lnTo>
                    <a:pt x="346" y="116"/>
                  </a:lnTo>
                  <a:lnTo>
                    <a:pt x="321" y="100"/>
                  </a:lnTo>
                  <a:lnTo>
                    <a:pt x="289" y="80"/>
                  </a:lnTo>
                  <a:lnTo>
                    <a:pt x="258" y="62"/>
                  </a:lnTo>
                  <a:lnTo>
                    <a:pt x="229" y="43"/>
                  </a:lnTo>
                  <a:lnTo>
                    <a:pt x="206" y="30"/>
                  </a:lnTo>
                  <a:lnTo>
                    <a:pt x="193" y="22"/>
                  </a:lnTo>
                  <a:lnTo>
                    <a:pt x="185" y="19"/>
                  </a:lnTo>
                  <a:lnTo>
                    <a:pt x="174" y="14"/>
                  </a:lnTo>
                  <a:lnTo>
                    <a:pt x="163" y="11"/>
                  </a:lnTo>
                  <a:lnTo>
                    <a:pt x="152" y="7"/>
                  </a:lnTo>
                  <a:lnTo>
                    <a:pt x="143" y="5"/>
                  </a:lnTo>
                  <a:lnTo>
                    <a:pt x="135" y="3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56" y="14"/>
                  </a:lnTo>
                  <a:lnTo>
                    <a:pt x="14" y="44"/>
                  </a:lnTo>
                  <a:lnTo>
                    <a:pt x="0" y="93"/>
                  </a:lnTo>
                  <a:lnTo>
                    <a:pt x="37" y="57"/>
                  </a:lnTo>
                  <a:lnTo>
                    <a:pt x="127" y="32"/>
                  </a:lnTo>
                  <a:lnTo>
                    <a:pt x="259" y="93"/>
                  </a:lnTo>
                  <a:lnTo>
                    <a:pt x="371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 rot="2194969">
              <a:off x="3953" y="2714"/>
              <a:ext cx="434" cy="127"/>
            </a:xfrm>
            <a:custGeom>
              <a:avLst/>
              <a:gdLst>
                <a:gd name="T0" fmla="*/ 256 w 518"/>
                <a:gd name="T1" fmla="*/ 68 h 151"/>
                <a:gd name="T2" fmla="*/ 254 w 518"/>
                <a:gd name="T3" fmla="*/ 68 h 151"/>
                <a:gd name="T4" fmla="*/ 251 w 518"/>
                <a:gd name="T5" fmla="*/ 66 h 151"/>
                <a:gd name="T6" fmla="*/ 245 w 518"/>
                <a:gd name="T7" fmla="*/ 62 h 151"/>
                <a:gd name="T8" fmla="*/ 238 w 518"/>
                <a:gd name="T9" fmla="*/ 60 h 151"/>
                <a:gd name="T10" fmla="*/ 229 w 518"/>
                <a:gd name="T11" fmla="*/ 56 h 151"/>
                <a:gd name="T12" fmla="*/ 220 w 518"/>
                <a:gd name="T13" fmla="*/ 51 h 151"/>
                <a:gd name="T14" fmla="*/ 209 w 518"/>
                <a:gd name="T15" fmla="*/ 46 h 151"/>
                <a:gd name="T16" fmla="*/ 198 w 518"/>
                <a:gd name="T17" fmla="*/ 41 h 151"/>
                <a:gd name="T18" fmla="*/ 187 w 518"/>
                <a:gd name="T19" fmla="*/ 35 h 151"/>
                <a:gd name="T20" fmla="*/ 176 w 518"/>
                <a:gd name="T21" fmla="*/ 30 h 151"/>
                <a:gd name="T22" fmla="*/ 167 w 518"/>
                <a:gd name="T23" fmla="*/ 26 h 151"/>
                <a:gd name="T24" fmla="*/ 158 w 518"/>
                <a:gd name="T25" fmla="*/ 20 h 151"/>
                <a:gd name="T26" fmla="*/ 150 w 518"/>
                <a:gd name="T27" fmla="*/ 18 h 151"/>
                <a:gd name="T28" fmla="*/ 144 w 518"/>
                <a:gd name="T29" fmla="*/ 14 h 151"/>
                <a:gd name="T30" fmla="*/ 140 w 518"/>
                <a:gd name="T31" fmla="*/ 12 h 151"/>
                <a:gd name="T32" fmla="*/ 138 w 518"/>
                <a:gd name="T33" fmla="*/ 11 h 151"/>
                <a:gd name="T34" fmla="*/ 136 w 518"/>
                <a:gd name="T35" fmla="*/ 9 h 151"/>
                <a:gd name="T36" fmla="*/ 130 w 518"/>
                <a:gd name="T37" fmla="*/ 8 h 151"/>
                <a:gd name="T38" fmla="*/ 123 w 518"/>
                <a:gd name="T39" fmla="*/ 6 h 151"/>
                <a:gd name="T40" fmla="*/ 116 w 518"/>
                <a:gd name="T41" fmla="*/ 4 h 151"/>
                <a:gd name="T42" fmla="*/ 110 w 518"/>
                <a:gd name="T43" fmla="*/ 3 h 151"/>
                <a:gd name="T44" fmla="*/ 104 w 518"/>
                <a:gd name="T45" fmla="*/ 2 h 151"/>
                <a:gd name="T46" fmla="*/ 100 w 518"/>
                <a:gd name="T47" fmla="*/ 1 h 151"/>
                <a:gd name="T48" fmla="*/ 98 w 518"/>
                <a:gd name="T49" fmla="*/ 0 h 151"/>
                <a:gd name="T50" fmla="*/ 96 w 518"/>
                <a:gd name="T51" fmla="*/ 2 h 151"/>
                <a:gd name="T52" fmla="*/ 89 w 518"/>
                <a:gd name="T53" fmla="*/ 5 h 151"/>
                <a:gd name="T54" fmla="*/ 78 w 518"/>
                <a:gd name="T55" fmla="*/ 9 h 151"/>
                <a:gd name="T56" fmla="*/ 67 w 518"/>
                <a:gd name="T57" fmla="*/ 16 h 151"/>
                <a:gd name="T58" fmla="*/ 54 w 518"/>
                <a:gd name="T59" fmla="*/ 22 h 151"/>
                <a:gd name="T60" fmla="*/ 44 w 518"/>
                <a:gd name="T61" fmla="*/ 27 h 151"/>
                <a:gd name="T62" fmla="*/ 37 w 518"/>
                <a:gd name="T63" fmla="*/ 32 h 151"/>
                <a:gd name="T64" fmla="*/ 33 w 518"/>
                <a:gd name="T65" fmla="*/ 34 h 151"/>
                <a:gd name="T66" fmla="*/ 30 w 518"/>
                <a:gd name="T67" fmla="*/ 36 h 151"/>
                <a:gd name="T68" fmla="*/ 26 w 518"/>
                <a:gd name="T69" fmla="*/ 40 h 151"/>
                <a:gd name="T70" fmla="*/ 22 w 518"/>
                <a:gd name="T71" fmla="*/ 42 h 151"/>
                <a:gd name="T72" fmla="*/ 16 w 518"/>
                <a:gd name="T73" fmla="*/ 47 h 151"/>
                <a:gd name="T74" fmla="*/ 12 w 518"/>
                <a:gd name="T75" fmla="*/ 50 h 151"/>
                <a:gd name="T76" fmla="*/ 8 w 518"/>
                <a:gd name="T77" fmla="*/ 54 h 151"/>
                <a:gd name="T78" fmla="*/ 5 w 518"/>
                <a:gd name="T79" fmla="*/ 56 h 151"/>
                <a:gd name="T80" fmla="*/ 4 w 518"/>
                <a:gd name="T81" fmla="*/ 56 h 151"/>
                <a:gd name="T82" fmla="*/ 0 w 518"/>
                <a:gd name="T83" fmla="*/ 76 h 151"/>
                <a:gd name="T84" fmla="*/ 21 w 518"/>
                <a:gd name="T85" fmla="*/ 72 h 151"/>
                <a:gd name="T86" fmla="*/ 34 w 518"/>
                <a:gd name="T87" fmla="*/ 55 h 151"/>
                <a:gd name="T88" fmla="*/ 70 w 518"/>
                <a:gd name="T89" fmla="*/ 38 h 151"/>
                <a:gd name="T90" fmla="*/ 96 w 518"/>
                <a:gd name="T91" fmla="*/ 19 h 151"/>
                <a:gd name="T92" fmla="*/ 111 w 518"/>
                <a:gd name="T93" fmla="*/ 17 h 151"/>
                <a:gd name="T94" fmla="*/ 256 w 518"/>
                <a:gd name="T95" fmla="*/ 68 h 15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18" h="151">
                  <a:moveTo>
                    <a:pt x="518" y="136"/>
                  </a:moveTo>
                  <a:lnTo>
                    <a:pt x="516" y="135"/>
                  </a:lnTo>
                  <a:lnTo>
                    <a:pt x="508" y="131"/>
                  </a:lnTo>
                  <a:lnTo>
                    <a:pt x="497" y="125"/>
                  </a:lnTo>
                  <a:lnTo>
                    <a:pt x="483" y="120"/>
                  </a:lnTo>
                  <a:lnTo>
                    <a:pt x="464" y="110"/>
                  </a:lnTo>
                  <a:lnTo>
                    <a:pt x="445" y="102"/>
                  </a:lnTo>
                  <a:lnTo>
                    <a:pt x="424" y="92"/>
                  </a:lnTo>
                  <a:lnTo>
                    <a:pt x="402" y="82"/>
                  </a:lnTo>
                  <a:lnTo>
                    <a:pt x="380" y="71"/>
                  </a:lnTo>
                  <a:lnTo>
                    <a:pt x="358" y="61"/>
                  </a:lnTo>
                  <a:lnTo>
                    <a:pt x="339" y="52"/>
                  </a:lnTo>
                  <a:lnTo>
                    <a:pt x="320" y="42"/>
                  </a:lnTo>
                  <a:lnTo>
                    <a:pt x="304" y="36"/>
                  </a:lnTo>
                  <a:lnTo>
                    <a:pt x="293" y="29"/>
                  </a:lnTo>
                  <a:lnTo>
                    <a:pt x="283" y="24"/>
                  </a:lnTo>
                  <a:lnTo>
                    <a:pt x="280" y="22"/>
                  </a:lnTo>
                  <a:lnTo>
                    <a:pt x="274" y="18"/>
                  </a:lnTo>
                  <a:lnTo>
                    <a:pt x="264" y="15"/>
                  </a:lnTo>
                  <a:lnTo>
                    <a:pt x="251" y="11"/>
                  </a:lnTo>
                  <a:lnTo>
                    <a:pt x="236" y="8"/>
                  </a:lnTo>
                  <a:lnTo>
                    <a:pt x="222" y="4"/>
                  </a:lnTo>
                  <a:lnTo>
                    <a:pt x="211" y="2"/>
                  </a:lnTo>
                  <a:lnTo>
                    <a:pt x="203" y="1"/>
                  </a:lnTo>
                  <a:lnTo>
                    <a:pt x="199" y="0"/>
                  </a:lnTo>
                  <a:lnTo>
                    <a:pt x="194" y="2"/>
                  </a:lnTo>
                  <a:lnTo>
                    <a:pt x="180" y="9"/>
                  </a:lnTo>
                  <a:lnTo>
                    <a:pt x="159" y="19"/>
                  </a:lnTo>
                  <a:lnTo>
                    <a:pt x="135" y="31"/>
                  </a:lnTo>
                  <a:lnTo>
                    <a:pt x="111" y="44"/>
                  </a:lnTo>
                  <a:lnTo>
                    <a:pt x="90" y="54"/>
                  </a:lnTo>
                  <a:lnTo>
                    <a:pt x="74" y="63"/>
                  </a:lnTo>
                  <a:lnTo>
                    <a:pt x="66" y="68"/>
                  </a:lnTo>
                  <a:lnTo>
                    <a:pt x="61" y="72"/>
                  </a:lnTo>
                  <a:lnTo>
                    <a:pt x="53" y="78"/>
                  </a:lnTo>
                  <a:lnTo>
                    <a:pt x="44" y="85"/>
                  </a:lnTo>
                  <a:lnTo>
                    <a:pt x="33" y="93"/>
                  </a:lnTo>
                  <a:lnTo>
                    <a:pt x="24" y="101"/>
                  </a:lnTo>
                  <a:lnTo>
                    <a:pt x="16" y="107"/>
                  </a:lnTo>
                  <a:lnTo>
                    <a:pt x="10" y="112"/>
                  </a:lnTo>
                  <a:lnTo>
                    <a:pt x="8" y="113"/>
                  </a:lnTo>
                  <a:lnTo>
                    <a:pt x="0" y="151"/>
                  </a:lnTo>
                  <a:lnTo>
                    <a:pt x="43" y="144"/>
                  </a:lnTo>
                  <a:lnTo>
                    <a:pt x="69" y="108"/>
                  </a:lnTo>
                  <a:lnTo>
                    <a:pt x="142" y="75"/>
                  </a:lnTo>
                  <a:lnTo>
                    <a:pt x="196" y="38"/>
                  </a:lnTo>
                  <a:lnTo>
                    <a:pt x="226" y="33"/>
                  </a:lnTo>
                  <a:lnTo>
                    <a:pt x="518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 rot="2194969">
              <a:off x="3578" y="2595"/>
              <a:ext cx="611" cy="508"/>
            </a:xfrm>
            <a:custGeom>
              <a:avLst/>
              <a:gdLst>
                <a:gd name="T0" fmla="*/ 259 w 732"/>
                <a:gd name="T1" fmla="*/ 83 h 609"/>
                <a:gd name="T2" fmla="*/ 230 w 732"/>
                <a:gd name="T3" fmla="*/ 65 h 609"/>
                <a:gd name="T4" fmla="*/ 199 w 732"/>
                <a:gd name="T5" fmla="*/ 49 h 609"/>
                <a:gd name="T6" fmla="*/ 181 w 732"/>
                <a:gd name="T7" fmla="*/ 48 h 609"/>
                <a:gd name="T8" fmla="*/ 158 w 732"/>
                <a:gd name="T9" fmla="*/ 43 h 609"/>
                <a:gd name="T10" fmla="*/ 143 w 732"/>
                <a:gd name="T11" fmla="*/ 39 h 609"/>
                <a:gd name="T12" fmla="*/ 119 w 732"/>
                <a:gd name="T13" fmla="*/ 32 h 609"/>
                <a:gd name="T14" fmla="*/ 90 w 732"/>
                <a:gd name="T15" fmla="*/ 19 h 609"/>
                <a:gd name="T16" fmla="*/ 78 w 732"/>
                <a:gd name="T17" fmla="*/ 16 h 609"/>
                <a:gd name="T18" fmla="*/ 51 w 732"/>
                <a:gd name="T19" fmla="*/ 7 h 609"/>
                <a:gd name="T20" fmla="*/ 23 w 732"/>
                <a:gd name="T21" fmla="*/ 0 h 609"/>
                <a:gd name="T22" fmla="*/ 13 w 732"/>
                <a:gd name="T23" fmla="*/ 10 h 609"/>
                <a:gd name="T24" fmla="*/ 3 w 732"/>
                <a:gd name="T25" fmla="*/ 31 h 609"/>
                <a:gd name="T26" fmla="*/ 0 w 732"/>
                <a:gd name="T27" fmla="*/ 44 h 609"/>
                <a:gd name="T28" fmla="*/ 13 w 732"/>
                <a:gd name="T29" fmla="*/ 58 h 609"/>
                <a:gd name="T30" fmla="*/ 31 w 732"/>
                <a:gd name="T31" fmla="*/ 78 h 609"/>
                <a:gd name="T32" fmla="*/ 129 w 732"/>
                <a:gd name="T33" fmla="*/ 119 h 609"/>
                <a:gd name="T34" fmla="*/ 144 w 732"/>
                <a:gd name="T35" fmla="*/ 132 h 609"/>
                <a:gd name="T36" fmla="*/ 171 w 732"/>
                <a:gd name="T37" fmla="*/ 152 h 609"/>
                <a:gd name="T38" fmla="*/ 188 w 732"/>
                <a:gd name="T39" fmla="*/ 161 h 609"/>
                <a:gd name="T40" fmla="*/ 211 w 732"/>
                <a:gd name="T41" fmla="*/ 179 h 609"/>
                <a:gd name="T42" fmla="*/ 232 w 732"/>
                <a:gd name="T43" fmla="*/ 195 h 609"/>
                <a:gd name="T44" fmla="*/ 235 w 732"/>
                <a:gd name="T45" fmla="*/ 196 h 609"/>
                <a:gd name="T46" fmla="*/ 242 w 732"/>
                <a:gd name="T47" fmla="*/ 198 h 609"/>
                <a:gd name="T48" fmla="*/ 260 w 732"/>
                <a:gd name="T49" fmla="*/ 208 h 609"/>
                <a:gd name="T50" fmla="*/ 277 w 732"/>
                <a:gd name="T51" fmla="*/ 222 h 609"/>
                <a:gd name="T52" fmla="*/ 287 w 732"/>
                <a:gd name="T53" fmla="*/ 229 h 609"/>
                <a:gd name="T54" fmla="*/ 297 w 732"/>
                <a:gd name="T55" fmla="*/ 243 h 609"/>
                <a:gd name="T56" fmla="*/ 310 w 732"/>
                <a:gd name="T57" fmla="*/ 236 h 609"/>
                <a:gd name="T58" fmla="*/ 306 w 732"/>
                <a:gd name="T59" fmla="*/ 232 h 609"/>
                <a:gd name="T60" fmla="*/ 297 w 732"/>
                <a:gd name="T61" fmla="*/ 223 h 609"/>
                <a:gd name="T62" fmla="*/ 285 w 732"/>
                <a:gd name="T63" fmla="*/ 215 h 609"/>
                <a:gd name="T64" fmla="*/ 257 w 732"/>
                <a:gd name="T65" fmla="*/ 198 h 609"/>
                <a:gd name="T66" fmla="*/ 230 w 732"/>
                <a:gd name="T67" fmla="*/ 181 h 609"/>
                <a:gd name="T68" fmla="*/ 215 w 732"/>
                <a:gd name="T69" fmla="*/ 171 h 609"/>
                <a:gd name="T70" fmla="*/ 182 w 732"/>
                <a:gd name="T71" fmla="*/ 145 h 609"/>
                <a:gd name="T72" fmla="*/ 158 w 732"/>
                <a:gd name="T73" fmla="*/ 128 h 609"/>
                <a:gd name="T74" fmla="*/ 143 w 732"/>
                <a:gd name="T75" fmla="*/ 117 h 609"/>
                <a:gd name="T76" fmla="*/ 127 w 732"/>
                <a:gd name="T77" fmla="*/ 107 h 609"/>
                <a:gd name="T78" fmla="*/ 119 w 732"/>
                <a:gd name="T79" fmla="*/ 103 h 609"/>
                <a:gd name="T80" fmla="*/ 83 w 732"/>
                <a:gd name="T81" fmla="*/ 87 h 609"/>
                <a:gd name="T82" fmla="*/ 43 w 732"/>
                <a:gd name="T83" fmla="*/ 70 h 609"/>
                <a:gd name="T84" fmla="*/ 31 w 732"/>
                <a:gd name="T85" fmla="*/ 60 h 609"/>
                <a:gd name="T86" fmla="*/ 19 w 732"/>
                <a:gd name="T87" fmla="*/ 43 h 609"/>
                <a:gd name="T88" fmla="*/ 14 w 732"/>
                <a:gd name="T89" fmla="*/ 33 h 609"/>
                <a:gd name="T90" fmla="*/ 19 w 732"/>
                <a:gd name="T91" fmla="*/ 19 h 609"/>
                <a:gd name="T92" fmla="*/ 34 w 732"/>
                <a:gd name="T93" fmla="*/ 16 h 609"/>
                <a:gd name="T94" fmla="*/ 65 w 732"/>
                <a:gd name="T95" fmla="*/ 25 h 609"/>
                <a:gd name="T96" fmla="*/ 90 w 732"/>
                <a:gd name="T97" fmla="*/ 33 h 609"/>
                <a:gd name="T98" fmla="*/ 102 w 732"/>
                <a:gd name="T99" fmla="*/ 38 h 609"/>
                <a:gd name="T100" fmla="*/ 124 w 732"/>
                <a:gd name="T101" fmla="*/ 46 h 609"/>
                <a:gd name="T102" fmla="*/ 149 w 732"/>
                <a:gd name="T103" fmla="*/ 54 h 609"/>
                <a:gd name="T104" fmla="*/ 174 w 732"/>
                <a:gd name="T105" fmla="*/ 63 h 609"/>
                <a:gd name="T106" fmla="*/ 192 w 732"/>
                <a:gd name="T107" fmla="*/ 68 h 609"/>
                <a:gd name="T108" fmla="*/ 209 w 732"/>
                <a:gd name="T109" fmla="*/ 74 h 609"/>
                <a:gd name="T110" fmla="*/ 231 w 732"/>
                <a:gd name="T111" fmla="*/ 86 h 609"/>
                <a:gd name="T112" fmla="*/ 255 w 732"/>
                <a:gd name="T113" fmla="*/ 94 h 609"/>
                <a:gd name="T114" fmla="*/ 286 w 732"/>
                <a:gd name="T115" fmla="*/ 103 h 609"/>
                <a:gd name="T116" fmla="*/ 321 w 732"/>
                <a:gd name="T117" fmla="*/ 115 h 6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32" h="609">
                  <a:moveTo>
                    <a:pt x="679" y="244"/>
                  </a:moveTo>
                  <a:lnTo>
                    <a:pt x="537" y="174"/>
                  </a:lnTo>
                  <a:lnTo>
                    <a:pt x="533" y="171"/>
                  </a:lnTo>
                  <a:lnTo>
                    <a:pt x="519" y="163"/>
                  </a:lnTo>
                  <a:lnTo>
                    <a:pt x="499" y="150"/>
                  </a:lnTo>
                  <a:lnTo>
                    <a:pt x="476" y="136"/>
                  </a:lnTo>
                  <a:lnTo>
                    <a:pt x="451" y="123"/>
                  </a:lnTo>
                  <a:lnTo>
                    <a:pt x="429" y="110"/>
                  </a:lnTo>
                  <a:lnTo>
                    <a:pt x="409" y="102"/>
                  </a:lnTo>
                  <a:lnTo>
                    <a:pt x="397" y="100"/>
                  </a:lnTo>
                  <a:lnTo>
                    <a:pt x="386" y="100"/>
                  </a:lnTo>
                  <a:lnTo>
                    <a:pt x="372" y="97"/>
                  </a:lnTo>
                  <a:lnTo>
                    <a:pt x="358" y="94"/>
                  </a:lnTo>
                  <a:lnTo>
                    <a:pt x="341" y="90"/>
                  </a:lnTo>
                  <a:lnTo>
                    <a:pt x="326" y="87"/>
                  </a:lnTo>
                  <a:lnTo>
                    <a:pt x="313" y="83"/>
                  </a:lnTo>
                  <a:lnTo>
                    <a:pt x="301" y="81"/>
                  </a:lnTo>
                  <a:lnTo>
                    <a:pt x="293" y="80"/>
                  </a:lnTo>
                  <a:lnTo>
                    <a:pt x="283" y="78"/>
                  </a:lnTo>
                  <a:lnTo>
                    <a:pt x="266" y="72"/>
                  </a:lnTo>
                  <a:lnTo>
                    <a:pt x="246" y="65"/>
                  </a:lnTo>
                  <a:lnTo>
                    <a:pt x="224" y="57"/>
                  </a:lnTo>
                  <a:lnTo>
                    <a:pt x="202" y="48"/>
                  </a:lnTo>
                  <a:lnTo>
                    <a:pt x="184" y="41"/>
                  </a:lnTo>
                  <a:lnTo>
                    <a:pt x="170" y="36"/>
                  </a:lnTo>
                  <a:lnTo>
                    <a:pt x="165" y="34"/>
                  </a:lnTo>
                  <a:lnTo>
                    <a:pt x="160" y="32"/>
                  </a:lnTo>
                  <a:lnTo>
                    <a:pt x="147" y="27"/>
                  </a:lnTo>
                  <a:lnTo>
                    <a:pt x="127" y="21"/>
                  </a:lnTo>
                  <a:lnTo>
                    <a:pt x="105" y="13"/>
                  </a:lnTo>
                  <a:lnTo>
                    <a:pt x="82" y="7"/>
                  </a:lnTo>
                  <a:lnTo>
                    <a:pt x="61" y="3"/>
                  </a:lnTo>
                  <a:lnTo>
                    <a:pt x="45" y="0"/>
                  </a:lnTo>
                  <a:lnTo>
                    <a:pt x="36" y="3"/>
                  </a:lnTo>
                  <a:lnTo>
                    <a:pt x="30" y="10"/>
                  </a:lnTo>
                  <a:lnTo>
                    <a:pt x="25" y="20"/>
                  </a:lnTo>
                  <a:lnTo>
                    <a:pt x="18" y="34"/>
                  </a:lnTo>
                  <a:lnTo>
                    <a:pt x="12" y="48"/>
                  </a:lnTo>
                  <a:lnTo>
                    <a:pt x="6" y="63"/>
                  </a:lnTo>
                  <a:lnTo>
                    <a:pt x="1" y="75"/>
                  </a:lnTo>
                  <a:lnTo>
                    <a:pt x="0" y="86"/>
                  </a:lnTo>
                  <a:lnTo>
                    <a:pt x="0" y="91"/>
                  </a:lnTo>
                  <a:lnTo>
                    <a:pt x="5" y="98"/>
                  </a:lnTo>
                  <a:lnTo>
                    <a:pt x="14" y="109"/>
                  </a:lnTo>
                  <a:lnTo>
                    <a:pt x="26" y="121"/>
                  </a:lnTo>
                  <a:lnTo>
                    <a:pt x="38" y="135"/>
                  </a:lnTo>
                  <a:lnTo>
                    <a:pt x="51" y="149"/>
                  </a:lnTo>
                  <a:lnTo>
                    <a:pt x="63" y="159"/>
                  </a:lnTo>
                  <a:lnTo>
                    <a:pt x="69" y="168"/>
                  </a:lnTo>
                  <a:lnTo>
                    <a:pt x="73" y="171"/>
                  </a:lnTo>
                  <a:lnTo>
                    <a:pt x="264" y="247"/>
                  </a:lnTo>
                  <a:lnTo>
                    <a:pt x="269" y="251"/>
                  </a:lnTo>
                  <a:lnTo>
                    <a:pt x="279" y="259"/>
                  </a:lnTo>
                  <a:lnTo>
                    <a:pt x="296" y="271"/>
                  </a:lnTo>
                  <a:lnTo>
                    <a:pt x="315" y="285"/>
                  </a:lnTo>
                  <a:lnTo>
                    <a:pt x="334" y="300"/>
                  </a:lnTo>
                  <a:lnTo>
                    <a:pt x="353" y="313"/>
                  </a:lnTo>
                  <a:lnTo>
                    <a:pt x="368" y="323"/>
                  </a:lnTo>
                  <a:lnTo>
                    <a:pt x="377" y="328"/>
                  </a:lnTo>
                  <a:lnTo>
                    <a:pt x="386" y="332"/>
                  </a:lnTo>
                  <a:lnTo>
                    <a:pt x="400" y="343"/>
                  </a:lnTo>
                  <a:lnTo>
                    <a:pt x="417" y="355"/>
                  </a:lnTo>
                  <a:lnTo>
                    <a:pt x="435" y="369"/>
                  </a:lnTo>
                  <a:lnTo>
                    <a:pt x="453" y="383"/>
                  </a:lnTo>
                  <a:lnTo>
                    <a:pt x="468" y="395"/>
                  </a:lnTo>
                  <a:lnTo>
                    <a:pt x="478" y="403"/>
                  </a:lnTo>
                  <a:lnTo>
                    <a:pt x="482" y="406"/>
                  </a:lnTo>
                  <a:lnTo>
                    <a:pt x="483" y="406"/>
                  </a:lnTo>
                  <a:lnTo>
                    <a:pt x="484" y="405"/>
                  </a:lnTo>
                  <a:lnTo>
                    <a:pt x="488" y="406"/>
                  </a:lnTo>
                  <a:lnTo>
                    <a:pt x="493" y="406"/>
                  </a:lnTo>
                  <a:lnTo>
                    <a:pt x="500" y="408"/>
                  </a:lnTo>
                  <a:lnTo>
                    <a:pt x="510" y="413"/>
                  </a:lnTo>
                  <a:lnTo>
                    <a:pt x="521" y="420"/>
                  </a:lnTo>
                  <a:lnTo>
                    <a:pt x="535" y="430"/>
                  </a:lnTo>
                  <a:lnTo>
                    <a:pt x="549" y="442"/>
                  </a:lnTo>
                  <a:lnTo>
                    <a:pt x="561" y="451"/>
                  </a:lnTo>
                  <a:lnTo>
                    <a:pt x="572" y="459"/>
                  </a:lnTo>
                  <a:lnTo>
                    <a:pt x="580" y="466"/>
                  </a:lnTo>
                  <a:lnTo>
                    <a:pt x="587" y="471"/>
                  </a:lnTo>
                  <a:lnTo>
                    <a:pt x="591" y="475"/>
                  </a:lnTo>
                  <a:lnTo>
                    <a:pt x="594" y="476"/>
                  </a:lnTo>
                  <a:lnTo>
                    <a:pt x="595" y="478"/>
                  </a:lnTo>
                  <a:lnTo>
                    <a:pt x="612" y="501"/>
                  </a:lnTo>
                  <a:lnTo>
                    <a:pt x="659" y="550"/>
                  </a:lnTo>
                  <a:lnTo>
                    <a:pt x="732" y="609"/>
                  </a:lnTo>
                  <a:lnTo>
                    <a:pt x="637" y="487"/>
                  </a:lnTo>
                  <a:lnTo>
                    <a:pt x="636" y="486"/>
                  </a:lnTo>
                  <a:lnTo>
                    <a:pt x="634" y="482"/>
                  </a:lnTo>
                  <a:lnTo>
                    <a:pt x="631" y="478"/>
                  </a:lnTo>
                  <a:lnTo>
                    <a:pt x="625" y="472"/>
                  </a:lnTo>
                  <a:lnTo>
                    <a:pt x="619" y="466"/>
                  </a:lnTo>
                  <a:lnTo>
                    <a:pt x="612" y="460"/>
                  </a:lnTo>
                  <a:lnTo>
                    <a:pt x="605" y="455"/>
                  </a:lnTo>
                  <a:lnTo>
                    <a:pt x="598" y="450"/>
                  </a:lnTo>
                  <a:lnTo>
                    <a:pt x="587" y="444"/>
                  </a:lnTo>
                  <a:lnTo>
                    <a:pt x="571" y="434"/>
                  </a:lnTo>
                  <a:lnTo>
                    <a:pt x="551" y="421"/>
                  </a:lnTo>
                  <a:lnTo>
                    <a:pt x="529" y="407"/>
                  </a:lnTo>
                  <a:lnTo>
                    <a:pt x="508" y="395"/>
                  </a:lnTo>
                  <a:lnTo>
                    <a:pt x="490" y="383"/>
                  </a:lnTo>
                  <a:lnTo>
                    <a:pt x="475" y="374"/>
                  </a:lnTo>
                  <a:lnTo>
                    <a:pt x="467" y="370"/>
                  </a:lnTo>
                  <a:lnTo>
                    <a:pt x="458" y="366"/>
                  </a:lnTo>
                  <a:lnTo>
                    <a:pt x="443" y="354"/>
                  </a:lnTo>
                  <a:lnTo>
                    <a:pt x="422" y="338"/>
                  </a:lnTo>
                  <a:lnTo>
                    <a:pt x="399" y="320"/>
                  </a:lnTo>
                  <a:lnTo>
                    <a:pt x="375" y="301"/>
                  </a:lnTo>
                  <a:lnTo>
                    <a:pt x="354" y="284"/>
                  </a:lnTo>
                  <a:lnTo>
                    <a:pt x="337" y="270"/>
                  </a:lnTo>
                  <a:lnTo>
                    <a:pt x="325" y="263"/>
                  </a:lnTo>
                  <a:lnTo>
                    <a:pt x="316" y="259"/>
                  </a:lnTo>
                  <a:lnTo>
                    <a:pt x="306" y="251"/>
                  </a:lnTo>
                  <a:lnTo>
                    <a:pt x="293" y="242"/>
                  </a:lnTo>
                  <a:lnTo>
                    <a:pt x="281" y="234"/>
                  </a:lnTo>
                  <a:lnTo>
                    <a:pt x="270" y="226"/>
                  </a:lnTo>
                  <a:lnTo>
                    <a:pt x="261" y="219"/>
                  </a:lnTo>
                  <a:lnTo>
                    <a:pt x="255" y="215"/>
                  </a:lnTo>
                  <a:lnTo>
                    <a:pt x="253" y="214"/>
                  </a:lnTo>
                  <a:lnTo>
                    <a:pt x="246" y="211"/>
                  </a:lnTo>
                  <a:lnTo>
                    <a:pt x="227" y="203"/>
                  </a:lnTo>
                  <a:lnTo>
                    <a:pt x="201" y="193"/>
                  </a:lnTo>
                  <a:lnTo>
                    <a:pt x="170" y="180"/>
                  </a:lnTo>
                  <a:lnTo>
                    <a:pt x="139" y="168"/>
                  </a:lnTo>
                  <a:lnTo>
                    <a:pt x="110" y="155"/>
                  </a:lnTo>
                  <a:lnTo>
                    <a:pt x="88" y="145"/>
                  </a:lnTo>
                  <a:lnTo>
                    <a:pt x="76" y="139"/>
                  </a:lnTo>
                  <a:lnTo>
                    <a:pt x="71" y="133"/>
                  </a:lnTo>
                  <a:lnTo>
                    <a:pt x="63" y="124"/>
                  </a:lnTo>
                  <a:lnTo>
                    <a:pt x="54" y="112"/>
                  </a:lnTo>
                  <a:lnTo>
                    <a:pt x="48" y="100"/>
                  </a:lnTo>
                  <a:lnTo>
                    <a:pt x="41" y="88"/>
                  </a:lnTo>
                  <a:lnTo>
                    <a:pt x="35" y="78"/>
                  </a:lnTo>
                  <a:lnTo>
                    <a:pt x="30" y="71"/>
                  </a:lnTo>
                  <a:lnTo>
                    <a:pt x="29" y="68"/>
                  </a:lnTo>
                  <a:lnTo>
                    <a:pt x="30" y="64"/>
                  </a:lnTo>
                  <a:lnTo>
                    <a:pt x="35" y="51"/>
                  </a:lnTo>
                  <a:lnTo>
                    <a:pt x="41" y="40"/>
                  </a:lnTo>
                  <a:lnTo>
                    <a:pt x="48" y="32"/>
                  </a:lnTo>
                  <a:lnTo>
                    <a:pt x="56" y="32"/>
                  </a:lnTo>
                  <a:lnTo>
                    <a:pt x="71" y="34"/>
                  </a:lnTo>
                  <a:lnTo>
                    <a:pt x="89" y="38"/>
                  </a:lnTo>
                  <a:lnTo>
                    <a:pt x="111" y="45"/>
                  </a:lnTo>
                  <a:lnTo>
                    <a:pt x="134" y="52"/>
                  </a:lnTo>
                  <a:lnTo>
                    <a:pt x="155" y="59"/>
                  </a:lnTo>
                  <a:lnTo>
                    <a:pt x="173" y="65"/>
                  </a:lnTo>
                  <a:lnTo>
                    <a:pt x="185" y="70"/>
                  </a:lnTo>
                  <a:lnTo>
                    <a:pt x="190" y="72"/>
                  </a:lnTo>
                  <a:lnTo>
                    <a:pt x="200" y="75"/>
                  </a:lnTo>
                  <a:lnTo>
                    <a:pt x="210" y="79"/>
                  </a:lnTo>
                  <a:lnTo>
                    <a:pt x="224" y="83"/>
                  </a:lnTo>
                  <a:lnTo>
                    <a:pt x="239" y="89"/>
                  </a:lnTo>
                  <a:lnTo>
                    <a:pt x="256" y="95"/>
                  </a:lnTo>
                  <a:lnTo>
                    <a:pt x="273" y="101"/>
                  </a:lnTo>
                  <a:lnTo>
                    <a:pt x="291" y="108"/>
                  </a:lnTo>
                  <a:lnTo>
                    <a:pt x="309" y="113"/>
                  </a:lnTo>
                  <a:lnTo>
                    <a:pt x="326" y="119"/>
                  </a:lnTo>
                  <a:lnTo>
                    <a:pt x="344" y="125"/>
                  </a:lnTo>
                  <a:lnTo>
                    <a:pt x="360" y="131"/>
                  </a:lnTo>
                  <a:lnTo>
                    <a:pt x="374" y="135"/>
                  </a:lnTo>
                  <a:lnTo>
                    <a:pt x="386" y="139"/>
                  </a:lnTo>
                  <a:lnTo>
                    <a:pt x="397" y="142"/>
                  </a:lnTo>
                  <a:lnTo>
                    <a:pt x="404" y="143"/>
                  </a:lnTo>
                  <a:lnTo>
                    <a:pt x="416" y="147"/>
                  </a:lnTo>
                  <a:lnTo>
                    <a:pt x="430" y="153"/>
                  </a:lnTo>
                  <a:lnTo>
                    <a:pt x="445" y="161"/>
                  </a:lnTo>
                  <a:lnTo>
                    <a:pt x="461" y="169"/>
                  </a:lnTo>
                  <a:lnTo>
                    <a:pt x="477" y="178"/>
                  </a:lnTo>
                  <a:lnTo>
                    <a:pt x="493" y="186"/>
                  </a:lnTo>
                  <a:lnTo>
                    <a:pt x="510" y="192"/>
                  </a:lnTo>
                  <a:lnTo>
                    <a:pt x="525" y="196"/>
                  </a:lnTo>
                  <a:lnTo>
                    <a:pt x="542" y="201"/>
                  </a:lnTo>
                  <a:lnTo>
                    <a:pt x="565" y="207"/>
                  </a:lnTo>
                  <a:lnTo>
                    <a:pt x="590" y="215"/>
                  </a:lnTo>
                  <a:lnTo>
                    <a:pt x="616" y="223"/>
                  </a:lnTo>
                  <a:lnTo>
                    <a:pt x="640" y="231"/>
                  </a:lnTo>
                  <a:lnTo>
                    <a:pt x="661" y="238"/>
                  </a:lnTo>
                  <a:lnTo>
                    <a:pt x="674" y="242"/>
                  </a:lnTo>
                  <a:lnTo>
                    <a:pt x="679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 rot="2194969">
              <a:off x="3800" y="3063"/>
              <a:ext cx="209" cy="60"/>
            </a:xfrm>
            <a:custGeom>
              <a:avLst/>
              <a:gdLst>
                <a:gd name="T0" fmla="*/ 115 w 250"/>
                <a:gd name="T1" fmla="*/ 28 h 72"/>
                <a:gd name="T2" fmla="*/ 79 w 250"/>
                <a:gd name="T3" fmla="*/ 16 h 72"/>
                <a:gd name="T4" fmla="*/ 42 w 250"/>
                <a:gd name="T5" fmla="*/ 0 h 72"/>
                <a:gd name="T6" fmla="*/ 0 w 250"/>
                <a:gd name="T7" fmla="*/ 3 h 72"/>
                <a:gd name="T8" fmla="*/ 48 w 250"/>
                <a:gd name="T9" fmla="*/ 11 h 72"/>
                <a:gd name="T10" fmla="*/ 94 w 250"/>
                <a:gd name="T11" fmla="*/ 33 h 72"/>
                <a:gd name="T12" fmla="*/ 122 w 250"/>
                <a:gd name="T13" fmla="*/ 35 h 72"/>
                <a:gd name="T14" fmla="*/ 115 w 250"/>
                <a:gd name="T15" fmla="*/ 28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50" h="72">
                  <a:moveTo>
                    <a:pt x="235" y="57"/>
                  </a:moveTo>
                  <a:lnTo>
                    <a:pt x="161" y="32"/>
                  </a:lnTo>
                  <a:lnTo>
                    <a:pt x="86" y="0"/>
                  </a:lnTo>
                  <a:lnTo>
                    <a:pt x="0" y="4"/>
                  </a:lnTo>
                  <a:lnTo>
                    <a:pt x="98" y="23"/>
                  </a:lnTo>
                  <a:lnTo>
                    <a:pt x="193" y="70"/>
                  </a:lnTo>
                  <a:lnTo>
                    <a:pt x="250" y="72"/>
                  </a:lnTo>
                  <a:lnTo>
                    <a:pt x="235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 rot="2194969">
              <a:off x="3527" y="3076"/>
              <a:ext cx="877" cy="453"/>
            </a:xfrm>
            <a:custGeom>
              <a:avLst/>
              <a:gdLst>
                <a:gd name="T0" fmla="*/ 136 w 1049"/>
                <a:gd name="T1" fmla="*/ 43 h 540"/>
                <a:gd name="T2" fmla="*/ 116 w 1049"/>
                <a:gd name="T3" fmla="*/ 23 h 540"/>
                <a:gd name="T4" fmla="*/ 98 w 1049"/>
                <a:gd name="T5" fmla="*/ 11 h 540"/>
                <a:gd name="T6" fmla="*/ 81 w 1049"/>
                <a:gd name="T7" fmla="*/ 7 h 540"/>
                <a:gd name="T8" fmla="*/ 60 w 1049"/>
                <a:gd name="T9" fmla="*/ 1 h 540"/>
                <a:gd name="T10" fmla="*/ 38 w 1049"/>
                <a:gd name="T11" fmla="*/ 3 h 540"/>
                <a:gd name="T12" fmla="*/ 19 w 1049"/>
                <a:gd name="T13" fmla="*/ 9 h 540"/>
                <a:gd name="T14" fmla="*/ 9 w 1049"/>
                <a:gd name="T15" fmla="*/ 13 h 540"/>
                <a:gd name="T16" fmla="*/ 28 w 1049"/>
                <a:gd name="T17" fmla="*/ 57 h 540"/>
                <a:gd name="T18" fmla="*/ 113 w 1049"/>
                <a:gd name="T19" fmla="*/ 140 h 540"/>
                <a:gd name="T20" fmla="*/ 120 w 1049"/>
                <a:gd name="T21" fmla="*/ 143 h 540"/>
                <a:gd name="T22" fmla="*/ 139 w 1049"/>
                <a:gd name="T23" fmla="*/ 152 h 540"/>
                <a:gd name="T24" fmla="*/ 162 w 1049"/>
                <a:gd name="T25" fmla="*/ 164 h 540"/>
                <a:gd name="T26" fmla="*/ 191 w 1049"/>
                <a:gd name="T27" fmla="*/ 177 h 540"/>
                <a:gd name="T28" fmla="*/ 217 w 1049"/>
                <a:gd name="T29" fmla="*/ 190 h 540"/>
                <a:gd name="T30" fmla="*/ 250 w 1049"/>
                <a:gd name="T31" fmla="*/ 206 h 540"/>
                <a:gd name="T32" fmla="*/ 275 w 1049"/>
                <a:gd name="T33" fmla="*/ 211 h 540"/>
                <a:gd name="T34" fmla="*/ 296 w 1049"/>
                <a:gd name="T35" fmla="*/ 212 h 540"/>
                <a:gd name="T36" fmla="*/ 315 w 1049"/>
                <a:gd name="T37" fmla="*/ 217 h 540"/>
                <a:gd name="T38" fmla="*/ 345 w 1049"/>
                <a:gd name="T39" fmla="*/ 226 h 540"/>
                <a:gd name="T40" fmla="*/ 380 w 1049"/>
                <a:gd name="T41" fmla="*/ 236 h 540"/>
                <a:gd name="T42" fmla="*/ 415 w 1049"/>
                <a:gd name="T43" fmla="*/ 243 h 540"/>
                <a:gd name="T44" fmla="*/ 443 w 1049"/>
                <a:gd name="T45" fmla="*/ 250 h 540"/>
                <a:gd name="T46" fmla="*/ 476 w 1049"/>
                <a:gd name="T47" fmla="*/ 254 h 540"/>
                <a:gd name="T48" fmla="*/ 502 w 1049"/>
                <a:gd name="T49" fmla="*/ 263 h 540"/>
                <a:gd name="T50" fmla="*/ 512 w 1049"/>
                <a:gd name="T51" fmla="*/ 268 h 540"/>
                <a:gd name="T52" fmla="*/ 303 w 1049"/>
                <a:gd name="T53" fmla="*/ 196 h 540"/>
                <a:gd name="T54" fmla="*/ 283 w 1049"/>
                <a:gd name="T55" fmla="*/ 191 h 540"/>
                <a:gd name="T56" fmla="*/ 247 w 1049"/>
                <a:gd name="T57" fmla="*/ 183 h 540"/>
                <a:gd name="T58" fmla="*/ 228 w 1049"/>
                <a:gd name="T59" fmla="*/ 179 h 540"/>
                <a:gd name="T60" fmla="*/ 212 w 1049"/>
                <a:gd name="T61" fmla="*/ 170 h 540"/>
                <a:gd name="T62" fmla="*/ 186 w 1049"/>
                <a:gd name="T63" fmla="*/ 159 h 540"/>
                <a:gd name="T64" fmla="*/ 161 w 1049"/>
                <a:gd name="T65" fmla="*/ 144 h 540"/>
                <a:gd name="T66" fmla="*/ 141 w 1049"/>
                <a:gd name="T67" fmla="*/ 133 h 540"/>
                <a:gd name="T68" fmla="*/ 134 w 1049"/>
                <a:gd name="T69" fmla="*/ 128 h 540"/>
                <a:gd name="T70" fmla="*/ 126 w 1049"/>
                <a:gd name="T71" fmla="*/ 123 h 540"/>
                <a:gd name="T72" fmla="*/ 113 w 1049"/>
                <a:gd name="T73" fmla="*/ 112 h 540"/>
                <a:gd name="T74" fmla="*/ 103 w 1049"/>
                <a:gd name="T75" fmla="*/ 104 h 540"/>
                <a:gd name="T76" fmla="*/ 82 w 1049"/>
                <a:gd name="T77" fmla="*/ 85 h 540"/>
                <a:gd name="T78" fmla="*/ 62 w 1049"/>
                <a:gd name="T79" fmla="*/ 67 h 540"/>
                <a:gd name="T80" fmla="*/ 51 w 1049"/>
                <a:gd name="T81" fmla="*/ 58 h 540"/>
                <a:gd name="T82" fmla="*/ 33 w 1049"/>
                <a:gd name="T83" fmla="*/ 45 h 540"/>
                <a:gd name="T84" fmla="*/ 23 w 1049"/>
                <a:gd name="T85" fmla="*/ 37 h 540"/>
                <a:gd name="T86" fmla="*/ 105 w 1049"/>
                <a:gd name="T87" fmla="*/ 28 h 5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49" h="540">
                  <a:moveTo>
                    <a:pt x="290" y="100"/>
                  </a:moveTo>
                  <a:lnTo>
                    <a:pt x="286" y="97"/>
                  </a:lnTo>
                  <a:lnTo>
                    <a:pt x="279" y="87"/>
                  </a:lnTo>
                  <a:lnTo>
                    <a:pt x="268" y="75"/>
                  </a:lnTo>
                  <a:lnTo>
                    <a:pt x="254" y="60"/>
                  </a:lnTo>
                  <a:lnTo>
                    <a:pt x="238" y="46"/>
                  </a:lnTo>
                  <a:lnTo>
                    <a:pt x="224" y="33"/>
                  </a:lnTo>
                  <a:lnTo>
                    <a:pt x="210" y="24"/>
                  </a:lnTo>
                  <a:lnTo>
                    <a:pt x="200" y="22"/>
                  </a:lnTo>
                  <a:lnTo>
                    <a:pt x="191" y="21"/>
                  </a:lnTo>
                  <a:lnTo>
                    <a:pt x="179" y="18"/>
                  </a:lnTo>
                  <a:lnTo>
                    <a:pt x="166" y="14"/>
                  </a:lnTo>
                  <a:lnTo>
                    <a:pt x="153" y="9"/>
                  </a:lnTo>
                  <a:lnTo>
                    <a:pt x="138" y="4"/>
                  </a:lnTo>
                  <a:lnTo>
                    <a:pt x="123" y="1"/>
                  </a:lnTo>
                  <a:lnTo>
                    <a:pt x="106" y="0"/>
                  </a:lnTo>
                  <a:lnTo>
                    <a:pt x="91" y="1"/>
                  </a:lnTo>
                  <a:lnTo>
                    <a:pt x="76" y="6"/>
                  </a:lnTo>
                  <a:lnTo>
                    <a:pt x="63" y="9"/>
                  </a:lnTo>
                  <a:lnTo>
                    <a:pt x="50" y="14"/>
                  </a:lnTo>
                  <a:lnTo>
                    <a:pt x="38" y="18"/>
                  </a:lnTo>
                  <a:lnTo>
                    <a:pt x="29" y="22"/>
                  </a:lnTo>
                  <a:lnTo>
                    <a:pt x="22" y="25"/>
                  </a:lnTo>
                  <a:lnTo>
                    <a:pt x="18" y="26"/>
                  </a:lnTo>
                  <a:lnTo>
                    <a:pt x="17" y="28"/>
                  </a:lnTo>
                  <a:lnTo>
                    <a:pt x="0" y="68"/>
                  </a:lnTo>
                  <a:lnTo>
                    <a:pt x="56" y="115"/>
                  </a:lnTo>
                  <a:lnTo>
                    <a:pt x="113" y="154"/>
                  </a:lnTo>
                  <a:lnTo>
                    <a:pt x="178" y="236"/>
                  </a:lnTo>
                  <a:lnTo>
                    <a:pt x="232" y="283"/>
                  </a:lnTo>
                  <a:lnTo>
                    <a:pt x="233" y="285"/>
                  </a:lnTo>
                  <a:lnTo>
                    <a:pt x="239" y="286"/>
                  </a:lnTo>
                  <a:lnTo>
                    <a:pt x="246" y="289"/>
                  </a:lnTo>
                  <a:lnTo>
                    <a:pt x="256" y="294"/>
                  </a:lnTo>
                  <a:lnTo>
                    <a:pt x="269" y="300"/>
                  </a:lnTo>
                  <a:lnTo>
                    <a:pt x="283" y="306"/>
                  </a:lnTo>
                  <a:lnTo>
                    <a:pt x="299" y="313"/>
                  </a:lnTo>
                  <a:lnTo>
                    <a:pt x="316" y="321"/>
                  </a:lnTo>
                  <a:lnTo>
                    <a:pt x="333" y="329"/>
                  </a:lnTo>
                  <a:lnTo>
                    <a:pt x="352" y="339"/>
                  </a:lnTo>
                  <a:lnTo>
                    <a:pt x="371" y="348"/>
                  </a:lnTo>
                  <a:lnTo>
                    <a:pt x="391" y="357"/>
                  </a:lnTo>
                  <a:lnTo>
                    <a:pt x="409" y="366"/>
                  </a:lnTo>
                  <a:lnTo>
                    <a:pt x="428" y="376"/>
                  </a:lnTo>
                  <a:lnTo>
                    <a:pt x="445" y="385"/>
                  </a:lnTo>
                  <a:lnTo>
                    <a:pt x="461" y="393"/>
                  </a:lnTo>
                  <a:lnTo>
                    <a:pt x="489" y="407"/>
                  </a:lnTo>
                  <a:lnTo>
                    <a:pt x="512" y="416"/>
                  </a:lnTo>
                  <a:lnTo>
                    <a:pt x="532" y="421"/>
                  </a:lnTo>
                  <a:lnTo>
                    <a:pt x="548" y="423"/>
                  </a:lnTo>
                  <a:lnTo>
                    <a:pt x="562" y="424"/>
                  </a:lnTo>
                  <a:lnTo>
                    <a:pt x="575" y="424"/>
                  </a:lnTo>
                  <a:lnTo>
                    <a:pt x="589" y="425"/>
                  </a:lnTo>
                  <a:lnTo>
                    <a:pt x="605" y="429"/>
                  </a:lnTo>
                  <a:lnTo>
                    <a:pt x="616" y="431"/>
                  </a:lnTo>
                  <a:lnTo>
                    <a:pt x="630" y="436"/>
                  </a:lnTo>
                  <a:lnTo>
                    <a:pt x="646" y="439"/>
                  </a:lnTo>
                  <a:lnTo>
                    <a:pt x="664" y="445"/>
                  </a:lnTo>
                  <a:lnTo>
                    <a:pt x="685" y="451"/>
                  </a:lnTo>
                  <a:lnTo>
                    <a:pt x="707" y="456"/>
                  </a:lnTo>
                  <a:lnTo>
                    <a:pt x="730" y="463"/>
                  </a:lnTo>
                  <a:lnTo>
                    <a:pt x="754" y="469"/>
                  </a:lnTo>
                  <a:lnTo>
                    <a:pt x="777" y="476"/>
                  </a:lnTo>
                  <a:lnTo>
                    <a:pt x="801" y="482"/>
                  </a:lnTo>
                  <a:lnTo>
                    <a:pt x="825" y="487"/>
                  </a:lnTo>
                  <a:lnTo>
                    <a:pt x="848" y="492"/>
                  </a:lnTo>
                  <a:lnTo>
                    <a:pt x="869" y="497"/>
                  </a:lnTo>
                  <a:lnTo>
                    <a:pt x="889" y="500"/>
                  </a:lnTo>
                  <a:lnTo>
                    <a:pt x="907" y="504"/>
                  </a:lnTo>
                  <a:lnTo>
                    <a:pt x="922" y="505"/>
                  </a:lnTo>
                  <a:lnTo>
                    <a:pt x="949" y="507"/>
                  </a:lnTo>
                  <a:lnTo>
                    <a:pt x="972" y="512"/>
                  </a:lnTo>
                  <a:lnTo>
                    <a:pt x="994" y="517"/>
                  </a:lnTo>
                  <a:lnTo>
                    <a:pt x="1012" y="524"/>
                  </a:lnTo>
                  <a:lnTo>
                    <a:pt x="1028" y="530"/>
                  </a:lnTo>
                  <a:lnTo>
                    <a:pt x="1040" y="536"/>
                  </a:lnTo>
                  <a:lnTo>
                    <a:pt x="1047" y="539"/>
                  </a:lnTo>
                  <a:lnTo>
                    <a:pt x="1049" y="540"/>
                  </a:lnTo>
                  <a:lnTo>
                    <a:pt x="984" y="493"/>
                  </a:lnTo>
                  <a:lnTo>
                    <a:pt x="890" y="465"/>
                  </a:lnTo>
                  <a:lnTo>
                    <a:pt x="619" y="396"/>
                  </a:lnTo>
                  <a:lnTo>
                    <a:pt x="613" y="395"/>
                  </a:lnTo>
                  <a:lnTo>
                    <a:pt x="600" y="392"/>
                  </a:lnTo>
                  <a:lnTo>
                    <a:pt x="579" y="386"/>
                  </a:lnTo>
                  <a:lnTo>
                    <a:pt x="555" y="380"/>
                  </a:lnTo>
                  <a:lnTo>
                    <a:pt x="529" y="374"/>
                  </a:lnTo>
                  <a:lnTo>
                    <a:pt x="505" y="369"/>
                  </a:lnTo>
                  <a:lnTo>
                    <a:pt x="486" y="364"/>
                  </a:lnTo>
                  <a:lnTo>
                    <a:pt x="473" y="362"/>
                  </a:lnTo>
                  <a:lnTo>
                    <a:pt x="467" y="361"/>
                  </a:lnTo>
                  <a:lnTo>
                    <a:pt x="458" y="357"/>
                  </a:lnTo>
                  <a:lnTo>
                    <a:pt x="446" y="351"/>
                  </a:lnTo>
                  <a:lnTo>
                    <a:pt x="433" y="344"/>
                  </a:lnTo>
                  <a:lnTo>
                    <a:pt x="416" y="336"/>
                  </a:lnTo>
                  <a:lnTo>
                    <a:pt x="399" y="328"/>
                  </a:lnTo>
                  <a:lnTo>
                    <a:pt x="382" y="319"/>
                  </a:lnTo>
                  <a:lnTo>
                    <a:pt x="365" y="310"/>
                  </a:lnTo>
                  <a:lnTo>
                    <a:pt x="347" y="301"/>
                  </a:lnTo>
                  <a:lnTo>
                    <a:pt x="330" y="291"/>
                  </a:lnTo>
                  <a:lnTo>
                    <a:pt x="315" y="282"/>
                  </a:lnTo>
                  <a:lnTo>
                    <a:pt x="301" y="275"/>
                  </a:lnTo>
                  <a:lnTo>
                    <a:pt x="290" y="268"/>
                  </a:lnTo>
                  <a:lnTo>
                    <a:pt x="282" y="264"/>
                  </a:lnTo>
                  <a:lnTo>
                    <a:pt x="276" y="260"/>
                  </a:lnTo>
                  <a:lnTo>
                    <a:pt x="274" y="259"/>
                  </a:lnTo>
                  <a:lnTo>
                    <a:pt x="271" y="258"/>
                  </a:lnTo>
                  <a:lnTo>
                    <a:pt x="267" y="255"/>
                  </a:lnTo>
                  <a:lnTo>
                    <a:pt x="260" y="249"/>
                  </a:lnTo>
                  <a:lnTo>
                    <a:pt x="250" y="243"/>
                  </a:lnTo>
                  <a:lnTo>
                    <a:pt x="241" y="236"/>
                  </a:lnTo>
                  <a:lnTo>
                    <a:pt x="232" y="228"/>
                  </a:lnTo>
                  <a:lnTo>
                    <a:pt x="224" y="222"/>
                  </a:lnTo>
                  <a:lnTo>
                    <a:pt x="218" y="217"/>
                  </a:lnTo>
                  <a:lnTo>
                    <a:pt x="211" y="210"/>
                  </a:lnTo>
                  <a:lnTo>
                    <a:pt x="199" y="198"/>
                  </a:lnTo>
                  <a:lnTo>
                    <a:pt x="184" y="185"/>
                  </a:lnTo>
                  <a:lnTo>
                    <a:pt x="168" y="170"/>
                  </a:lnTo>
                  <a:lnTo>
                    <a:pt x="150" y="157"/>
                  </a:lnTo>
                  <a:lnTo>
                    <a:pt x="136" y="144"/>
                  </a:lnTo>
                  <a:lnTo>
                    <a:pt x="125" y="135"/>
                  </a:lnTo>
                  <a:lnTo>
                    <a:pt x="119" y="129"/>
                  </a:lnTo>
                  <a:lnTo>
                    <a:pt x="113" y="124"/>
                  </a:lnTo>
                  <a:lnTo>
                    <a:pt x="104" y="117"/>
                  </a:lnTo>
                  <a:lnTo>
                    <a:pt x="93" y="108"/>
                  </a:lnTo>
                  <a:lnTo>
                    <a:pt x="80" y="99"/>
                  </a:lnTo>
                  <a:lnTo>
                    <a:pt x="67" y="90"/>
                  </a:lnTo>
                  <a:lnTo>
                    <a:pt x="57" y="82"/>
                  </a:lnTo>
                  <a:lnTo>
                    <a:pt x="49" y="77"/>
                  </a:lnTo>
                  <a:lnTo>
                    <a:pt x="47" y="75"/>
                  </a:lnTo>
                  <a:lnTo>
                    <a:pt x="52" y="59"/>
                  </a:lnTo>
                  <a:lnTo>
                    <a:pt x="106" y="28"/>
                  </a:lnTo>
                  <a:lnTo>
                    <a:pt x="217" y="55"/>
                  </a:lnTo>
                  <a:lnTo>
                    <a:pt x="252" y="92"/>
                  </a:lnTo>
                  <a:lnTo>
                    <a:pt x="290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13"/>
            <p:cNvSpPr>
              <a:spLocks/>
            </p:cNvSpPr>
            <p:nvPr/>
          </p:nvSpPr>
          <p:spPr bwMode="auto">
            <a:xfrm rot="2194969">
              <a:off x="4421" y="3004"/>
              <a:ext cx="63" cy="69"/>
            </a:xfrm>
            <a:custGeom>
              <a:avLst/>
              <a:gdLst>
                <a:gd name="T0" fmla="*/ 0 w 78"/>
                <a:gd name="T1" fmla="*/ 0 h 81"/>
                <a:gd name="T2" fmla="*/ 23 w 78"/>
                <a:gd name="T3" fmla="*/ 15 h 81"/>
                <a:gd name="T4" fmla="*/ 33 w 78"/>
                <a:gd name="T5" fmla="*/ 43 h 81"/>
                <a:gd name="T6" fmla="*/ 4 w 78"/>
                <a:gd name="T7" fmla="*/ 13 h 81"/>
                <a:gd name="T8" fmla="*/ 0 w 78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81">
                  <a:moveTo>
                    <a:pt x="0" y="0"/>
                  </a:moveTo>
                  <a:lnTo>
                    <a:pt x="53" y="29"/>
                  </a:lnTo>
                  <a:lnTo>
                    <a:pt x="78" y="81"/>
                  </a:lnTo>
                  <a:lnTo>
                    <a:pt x="1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 rot="2194969">
              <a:off x="3776" y="2553"/>
              <a:ext cx="60" cy="25"/>
            </a:xfrm>
            <a:custGeom>
              <a:avLst/>
              <a:gdLst>
                <a:gd name="T0" fmla="*/ 0 w 73"/>
                <a:gd name="T1" fmla="*/ 3 h 30"/>
                <a:gd name="T2" fmla="*/ 24 w 73"/>
                <a:gd name="T3" fmla="*/ 13 h 30"/>
                <a:gd name="T4" fmla="*/ 30 w 73"/>
                <a:gd name="T5" fmla="*/ 9 h 30"/>
                <a:gd name="T6" fmla="*/ 33 w 73"/>
                <a:gd name="T7" fmla="*/ 0 h 30"/>
                <a:gd name="T8" fmla="*/ 32 w 73"/>
                <a:gd name="T9" fmla="*/ 11 h 30"/>
                <a:gd name="T10" fmla="*/ 28 w 73"/>
                <a:gd name="T11" fmla="*/ 14 h 30"/>
                <a:gd name="T12" fmla="*/ 20 w 73"/>
                <a:gd name="T13" fmla="*/ 15 h 30"/>
                <a:gd name="T14" fmla="*/ 0 w 73"/>
                <a:gd name="T15" fmla="*/ 3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3" h="30">
                  <a:moveTo>
                    <a:pt x="0" y="7"/>
                  </a:moveTo>
                  <a:lnTo>
                    <a:pt x="51" y="25"/>
                  </a:lnTo>
                  <a:lnTo>
                    <a:pt x="66" y="18"/>
                  </a:lnTo>
                  <a:lnTo>
                    <a:pt x="73" y="0"/>
                  </a:lnTo>
                  <a:lnTo>
                    <a:pt x="72" y="21"/>
                  </a:lnTo>
                  <a:lnTo>
                    <a:pt x="61" y="29"/>
                  </a:lnTo>
                  <a:lnTo>
                    <a:pt x="42" y="3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Oval 78"/>
            <p:cNvSpPr>
              <a:spLocks noChangeArrowheads="1"/>
            </p:cNvSpPr>
            <p:nvPr/>
          </p:nvSpPr>
          <p:spPr bwMode="auto">
            <a:xfrm>
              <a:off x="4019" y="2880"/>
              <a:ext cx="445" cy="768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2CC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0" name="Freeform 216"/>
            <p:cNvSpPr>
              <a:spLocks/>
            </p:cNvSpPr>
            <p:nvPr/>
          </p:nvSpPr>
          <p:spPr bwMode="auto">
            <a:xfrm>
              <a:off x="4216" y="3072"/>
              <a:ext cx="206" cy="213"/>
            </a:xfrm>
            <a:custGeom>
              <a:avLst/>
              <a:gdLst>
                <a:gd name="T0" fmla="*/ 0 w 206"/>
                <a:gd name="T1" fmla="*/ 13 h 233"/>
                <a:gd name="T2" fmla="*/ 24 w 206"/>
                <a:gd name="T3" fmla="*/ 31 h 233"/>
                <a:gd name="T4" fmla="*/ 48 w 206"/>
                <a:gd name="T5" fmla="*/ 57 h 233"/>
                <a:gd name="T6" fmla="*/ 110 w 206"/>
                <a:gd name="T7" fmla="*/ 63 h 233"/>
                <a:gd name="T8" fmla="*/ 120 w 206"/>
                <a:gd name="T9" fmla="*/ 108 h 233"/>
                <a:gd name="T10" fmla="*/ 139 w 206"/>
                <a:gd name="T11" fmla="*/ 122 h 233"/>
                <a:gd name="T12" fmla="*/ 206 w 206"/>
                <a:gd name="T13" fmla="*/ 130 h 233"/>
                <a:gd name="T14" fmla="*/ 144 w 206"/>
                <a:gd name="T15" fmla="*/ 166 h 233"/>
                <a:gd name="T16" fmla="*/ 129 w 206"/>
                <a:gd name="T17" fmla="*/ 170 h 2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233">
                  <a:moveTo>
                    <a:pt x="0" y="16"/>
                  </a:moveTo>
                  <a:cubicBezTo>
                    <a:pt x="11" y="57"/>
                    <a:pt x="10" y="0"/>
                    <a:pt x="24" y="40"/>
                  </a:cubicBezTo>
                  <a:cubicBezTo>
                    <a:pt x="47" y="4"/>
                    <a:pt x="46" y="60"/>
                    <a:pt x="48" y="74"/>
                  </a:cubicBezTo>
                  <a:cubicBezTo>
                    <a:pt x="79" y="65"/>
                    <a:pt x="91" y="56"/>
                    <a:pt x="110" y="83"/>
                  </a:cubicBezTo>
                  <a:cubicBezTo>
                    <a:pt x="119" y="111"/>
                    <a:pt x="125" y="108"/>
                    <a:pt x="120" y="141"/>
                  </a:cubicBezTo>
                  <a:cubicBezTo>
                    <a:pt x="169" y="159"/>
                    <a:pt x="102" y="130"/>
                    <a:pt x="139" y="160"/>
                  </a:cubicBezTo>
                  <a:cubicBezTo>
                    <a:pt x="157" y="174"/>
                    <a:pt x="184" y="168"/>
                    <a:pt x="206" y="170"/>
                  </a:cubicBezTo>
                  <a:cubicBezTo>
                    <a:pt x="181" y="204"/>
                    <a:pt x="184" y="200"/>
                    <a:pt x="144" y="218"/>
                  </a:cubicBezTo>
                  <a:cubicBezTo>
                    <a:pt x="128" y="225"/>
                    <a:pt x="129" y="233"/>
                    <a:pt x="129" y="223"/>
                  </a:cubicBezTo>
                </a:path>
              </a:pathLst>
            </a:custGeom>
            <a:noFill/>
            <a:ln w="158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Freeform 219"/>
            <p:cNvSpPr>
              <a:spLocks/>
            </p:cNvSpPr>
            <p:nvPr/>
          </p:nvSpPr>
          <p:spPr bwMode="auto">
            <a:xfrm>
              <a:off x="4124" y="3168"/>
              <a:ext cx="60" cy="213"/>
            </a:xfrm>
            <a:custGeom>
              <a:avLst/>
              <a:gdLst>
                <a:gd name="T0" fmla="*/ 1 w 60"/>
                <a:gd name="T1" fmla="*/ 0 h 182"/>
                <a:gd name="T2" fmla="*/ 15 w 60"/>
                <a:gd name="T3" fmla="*/ 39 h 182"/>
                <a:gd name="T4" fmla="*/ 29 w 60"/>
                <a:gd name="T5" fmla="*/ 107 h 182"/>
                <a:gd name="T6" fmla="*/ 39 w 60"/>
                <a:gd name="T7" fmla="*/ 130 h 182"/>
                <a:gd name="T8" fmla="*/ 29 w 60"/>
                <a:gd name="T9" fmla="*/ 153 h 182"/>
                <a:gd name="T10" fmla="*/ 25 w 60"/>
                <a:gd name="T11" fmla="*/ 215 h 182"/>
                <a:gd name="T12" fmla="*/ 20 w 60"/>
                <a:gd name="T13" fmla="*/ 236 h 182"/>
                <a:gd name="T14" fmla="*/ 10 w 60"/>
                <a:gd name="T15" fmla="*/ 283 h 18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0" h="182">
                  <a:moveTo>
                    <a:pt x="1" y="0"/>
                  </a:moveTo>
                  <a:cubicBezTo>
                    <a:pt x="31" y="4"/>
                    <a:pt x="60" y="8"/>
                    <a:pt x="15" y="24"/>
                  </a:cubicBezTo>
                  <a:cubicBezTo>
                    <a:pt x="24" y="51"/>
                    <a:pt x="0" y="57"/>
                    <a:pt x="29" y="67"/>
                  </a:cubicBezTo>
                  <a:cubicBezTo>
                    <a:pt x="32" y="72"/>
                    <a:pt x="39" y="75"/>
                    <a:pt x="39" y="81"/>
                  </a:cubicBezTo>
                  <a:cubicBezTo>
                    <a:pt x="39" y="87"/>
                    <a:pt x="31" y="90"/>
                    <a:pt x="29" y="96"/>
                  </a:cubicBezTo>
                  <a:cubicBezTo>
                    <a:pt x="26" y="108"/>
                    <a:pt x="27" y="121"/>
                    <a:pt x="25" y="134"/>
                  </a:cubicBezTo>
                  <a:cubicBezTo>
                    <a:pt x="24" y="139"/>
                    <a:pt x="22" y="143"/>
                    <a:pt x="20" y="148"/>
                  </a:cubicBezTo>
                  <a:cubicBezTo>
                    <a:pt x="26" y="182"/>
                    <a:pt x="35" y="177"/>
                    <a:pt x="10" y="177"/>
                  </a:cubicBez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2" name="Freeform 69"/>
          <p:cNvSpPr>
            <a:spLocks/>
          </p:cNvSpPr>
          <p:nvPr/>
        </p:nvSpPr>
        <p:spPr bwMode="auto">
          <a:xfrm>
            <a:off x="4271963" y="4435475"/>
            <a:ext cx="904875" cy="1752600"/>
          </a:xfrm>
          <a:custGeom>
            <a:avLst/>
            <a:gdLst>
              <a:gd name="T0" fmla="*/ 2147483646 w 771"/>
              <a:gd name="T1" fmla="*/ 0 h 1488"/>
              <a:gd name="T2" fmla="*/ 2147483646 w 771"/>
              <a:gd name="T3" fmla="*/ 2147483646 h 1488"/>
              <a:gd name="T4" fmla="*/ 2147483646 w 771"/>
              <a:gd name="T5" fmla="*/ 2147483646 h 1488"/>
              <a:gd name="T6" fmla="*/ 2147483646 w 771"/>
              <a:gd name="T7" fmla="*/ 2147483646 h 1488"/>
              <a:gd name="T8" fmla="*/ 0 w 771"/>
              <a:gd name="T9" fmla="*/ 2147483646 h 1488"/>
              <a:gd name="T10" fmla="*/ 2147483646 w 771"/>
              <a:gd name="T11" fmla="*/ 2147483646 h 1488"/>
              <a:gd name="T12" fmla="*/ 2147483646 w 771"/>
              <a:gd name="T13" fmla="*/ 2147483646 h 148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71" h="1488">
                <a:moveTo>
                  <a:pt x="9" y="0"/>
                </a:moveTo>
                <a:lnTo>
                  <a:pt x="640" y="709"/>
                </a:lnTo>
                <a:lnTo>
                  <a:pt x="263" y="798"/>
                </a:lnTo>
                <a:lnTo>
                  <a:pt x="771" y="1488"/>
                </a:lnTo>
                <a:lnTo>
                  <a:pt x="0" y="656"/>
                </a:lnTo>
                <a:lnTo>
                  <a:pt x="384" y="635"/>
                </a:lnTo>
                <a:lnTo>
                  <a:pt x="45" y="36"/>
                </a:lnTo>
              </a:path>
            </a:pathLst>
          </a:custGeom>
          <a:solidFill>
            <a:srgbClr val="FFFF00"/>
          </a:solidFill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19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501580" y="972753"/>
            <a:ext cx="1605280" cy="548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algn="l"/>
            <a:r>
              <a:rPr lang="zh-CN" altLang="en-US" sz="2800" b="1" dirty="0" smtClean="0">
                <a:solidFill>
                  <a:srgbClr val="920000"/>
                </a:solidFill>
                <a:latin typeface="Franklin Gothic Book" panose="020B0503020102020204"/>
                <a:ea typeface="微软雅黑" panose="020B0503020204020204" pitchFamily="34" charset="-122"/>
                <a:sym typeface="+mn-ea"/>
              </a:rPr>
              <a:t>信息收集</a:t>
            </a:r>
            <a:endParaRPr lang="zh-CN" altLang="en-US" sz="2800" b="1" dirty="0">
              <a:solidFill>
                <a:srgbClr val="920000"/>
              </a:solidFill>
              <a:latin typeface="Franklin Gothic Book" panose="020B05030201020202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55" y="0"/>
            <a:ext cx="12212955" cy="684530"/>
          </a:xfrm>
          <a:prstGeom prst="rect">
            <a:avLst/>
          </a:prstGeom>
          <a:solidFill>
            <a:srgbClr val="B4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1665" y="862965"/>
            <a:ext cx="740410" cy="740410"/>
          </a:xfrm>
          <a:prstGeom prst="ellipse">
            <a:avLst/>
          </a:prstGeom>
          <a:solidFill>
            <a:srgbClr val="B43232"/>
          </a:solidFill>
          <a:ln w="28575" cmpd="sng">
            <a:solidFill>
              <a:schemeClr val="bg1"/>
            </a:solidFill>
            <a:prstDash val="solid"/>
          </a:ln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1034031"/>
            <a:ext cx="543560" cy="4260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339076" y="1720587"/>
            <a:ext cx="1930287" cy="445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0" eaLnBrk="1" hangingPunct="1">
              <a:buFont typeface="Arial" panose="020B0604020202020204" pitchFamily="34" charset="0"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电击的风险</a:t>
            </a:r>
          </a:p>
        </p:txBody>
      </p:sp>
      <p:graphicFrame>
        <p:nvGraphicFramePr>
          <p:cNvPr id="11" name="Group 205"/>
          <p:cNvGraphicFramePr>
            <a:graphicFrameLocks noGrp="1"/>
          </p:cNvGraphicFramePr>
          <p:nvPr/>
        </p:nvGraphicFramePr>
        <p:xfrm>
          <a:off x="4224338" y="1457325"/>
          <a:ext cx="7589837" cy="5356225"/>
        </p:xfrm>
        <a:graphic>
          <a:graphicData uri="http://schemas.openxmlformats.org/drawingml/2006/table">
            <a:tbl>
              <a:tblPr/>
              <a:tblGrid>
                <a:gridCol w="4038560"/>
                <a:gridCol w="1904981"/>
                <a:gridCol w="1646296"/>
              </a:tblGrid>
              <a:tr h="396356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事例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情形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电击风险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161455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触摸高电压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+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侧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无风险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265609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当漏电时触摸车身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高电压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–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侧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无风险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265609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当漏电时触摸高电压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+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侧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可能被电击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267196"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触摸高电压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+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和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–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侧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28575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5715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858838" algn="l"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143000" algn="l"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1600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057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2514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29718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电击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!</a:t>
                      </a:r>
                    </a:p>
                  </a:txBody>
                  <a:tcPr marL="91439" marR="91439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grpSp>
        <p:nvGrpSpPr>
          <p:cNvPr id="12" name="Group 30"/>
          <p:cNvGrpSpPr>
            <a:grpSpLocks/>
          </p:cNvGrpSpPr>
          <p:nvPr/>
        </p:nvGrpSpPr>
        <p:grpSpPr bwMode="auto">
          <a:xfrm>
            <a:off x="8472488" y="1868488"/>
            <a:ext cx="1512887" cy="1065212"/>
            <a:chOff x="3031" y="1057"/>
            <a:chExt cx="953" cy="671"/>
          </a:xfrm>
        </p:grpSpPr>
        <p:grpSp>
          <p:nvGrpSpPr>
            <p:cNvPr id="13" name="Group 31"/>
            <p:cNvGrpSpPr>
              <a:grpSpLocks/>
            </p:cNvGrpSpPr>
            <p:nvPr/>
          </p:nvGrpSpPr>
          <p:grpSpPr bwMode="auto">
            <a:xfrm>
              <a:off x="3031" y="1104"/>
              <a:ext cx="417" cy="386"/>
              <a:chOff x="2352" y="1149"/>
              <a:chExt cx="417" cy="579"/>
            </a:xfrm>
          </p:grpSpPr>
          <p:grpSp>
            <p:nvGrpSpPr>
              <p:cNvPr id="29" name="Group 32"/>
              <p:cNvGrpSpPr>
                <a:grpSpLocks/>
              </p:cNvGrpSpPr>
              <p:nvPr/>
            </p:nvGrpSpPr>
            <p:grpSpPr bwMode="auto">
              <a:xfrm>
                <a:off x="2352" y="1296"/>
                <a:ext cx="259" cy="288"/>
                <a:chOff x="-96" y="2592"/>
                <a:chExt cx="432" cy="480"/>
              </a:xfrm>
            </p:grpSpPr>
            <p:sp>
              <p:nvSpPr>
                <p:cNvPr id="32" name="Line 33"/>
                <p:cNvSpPr>
                  <a:spLocks noChangeShapeType="1"/>
                </p:cNvSpPr>
                <p:nvPr/>
              </p:nvSpPr>
              <p:spPr bwMode="auto">
                <a:xfrm>
                  <a:off x="-96" y="2592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" name="Line 34"/>
                <p:cNvSpPr>
                  <a:spLocks noChangeShapeType="1"/>
                </p:cNvSpPr>
                <p:nvPr/>
              </p:nvSpPr>
              <p:spPr bwMode="auto">
                <a:xfrm>
                  <a:off x="0" y="2688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" name="Line 35"/>
                <p:cNvSpPr>
                  <a:spLocks noChangeShapeType="1"/>
                </p:cNvSpPr>
                <p:nvPr/>
              </p:nvSpPr>
              <p:spPr bwMode="auto">
                <a:xfrm>
                  <a:off x="-96" y="2784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" name="Line 36"/>
                <p:cNvSpPr>
                  <a:spLocks noChangeShapeType="1"/>
                </p:cNvSpPr>
                <p:nvPr/>
              </p:nvSpPr>
              <p:spPr bwMode="auto">
                <a:xfrm>
                  <a:off x="0" y="288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" name="Line 37"/>
                <p:cNvSpPr>
                  <a:spLocks noChangeShapeType="1"/>
                </p:cNvSpPr>
                <p:nvPr/>
              </p:nvSpPr>
              <p:spPr bwMode="auto">
                <a:xfrm>
                  <a:off x="-96" y="2976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" name="Line 38"/>
                <p:cNvSpPr>
                  <a:spLocks noChangeShapeType="1"/>
                </p:cNvSpPr>
                <p:nvPr/>
              </p:nvSpPr>
              <p:spPr bwMode="auto">
                <a:xfrm>
                  <a:off x="0" y="307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39"/>
              <p:cNvSpPr>
                <a:spLocks/>
              </p:cNvSpPr>
              <p:nvPr/>
            </p:nvSpPr>
            <p:spPr bwMode="auto">
              <a:xfrm>
                <a:off x="2481" y="1149"/>
                <a:ext cx="288" cy="144"/>
              </a:xfrm>
              <a:custGeom>
                <a:avLst/>
                <a:gdLst>
                  <a:gd name="T0" fmla="*/ 0 w 144"/>
                  <a:gd name="T1" fmla="*/ 144 h 144"/>
                  <a:gd name="T2" fmla="*/ 0 w 144"/>
                  <a:gd name="T3" fmla="*/ 0 h 144"/>
                  <a:gd name="T4" fmla="*/ 2304 w 144"/>
                  <a:gd name="T5" fmla="*/ 0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144">
                    <a:moveTo>
                      <a:pt x="0" y="144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40"/>
              <p:cNvSpPr>
                <a:spLocks/>
              </p:cNvSpPr>
              <p:nvPr/>
            </p:nvSpPr>
            <p:spPr bwMode="auto">
              <a:xfrm flipV="1">
                <a:off x="2481" y="1584"/>
                <a:ext cx="288" cy="144"/>
              </a:xfrm>
              <a:custGeom>
                <a:avLst/>
                <a:gdLst>
                  <a:gd name="T0" fmla="*/ 0 w 144"/>
                  <a:gd name="T1" fmla="*/ 144 h 144"/>
                  <a:gd name="T2" fmla="*/ 0 w 144"/>
                  <a:gd name="T3" fmla="*/ 0 h 144"/>
                  <a:gd name="T4" fmla="*/ 2304 w 144"/>
                  <a:gd name="T5" fmla="*/ 0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144">
                    <a:moveTo>
                      <a:pt x="0" y="144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41"/>
            <p:cNvGrpSpPr>
              <a:grpSpLocks/>
            </p:cNvGrpSpPr>
            <p:nvPr/>
          </p:nvGrpSpPr>
          <p:grpSpPr bwMode="auto">
            <a:xfrm>
              <a:off x="3613" y="1646"/>
              <a:ext cx="288" cy="82"/>
              <a:chOff x="3408" y="1646"/>
              <a:chExt cx="288" cy="82"/>
            </a:xfrm>
          </p:grpSpPr>
          <p:sp>
            <p:nvSpPr>
              <p:cNvPr id="22" name="Line 42"/>
              <p:cNvSpPr>
                <a:spLocks noChangeShapeType="1"/>
              </p:cNvSpPr>
              <p:nvPr/>
            </p:nvSpPr>
            <p:spPr bwMode="auto">
              <a:xfrm flipH="1" flipV="1">
                <a:off x="3408" y="1646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43"/>
              <p:cNvSpPr>
                <a:spLocks noChangeShapeType="1"/>
              </p:cNvSpPr>
              <p:nvPr/>
            </p:nvSpPr>
            <p:spPr bwMode="auto">
              <a:xfrm flipH="1">
                <a:off x="3408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44"/>
              <p:cNvSpPr>
                <a:spLocks noChangeShapeType="1"/>
              </p:cNvSpPr>
              <p:nvPr/>
            </p:nvSpPr>
            <p:spPr bwMode="auto">
              <a:xfrm flipH="1">
                <a:off x="3449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45"/>
              <p:cNvSpPr>
                <a:spLocks noChangeShapeType="1"/>
              </p:cNvSpPr>
              <p:nvPr/>
            </p:nvSpPr>
            <p:spPr bwMode="auto">
              <a:xfrm flipH="1">
                <a:off x="3490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46"/>
              <p:cNvSpPr>
                <a:spLocks noChangeShapeType="1"/>
              </p:cNvSpPr>
              <p:nvPr/>
            </p:nvSpPr>
            <p:spPr bwMode="auto">
              <a:xfrm flipH="1">
                <a:off x="3531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7"/>
              <p:cNvSpPr>
                <a:spLocks noChangeShapeType="1"/>
              </p:cNvSpPr>
              <p:nvPr/>
            </p:nvSpPr>
            <p:spPr bwMode="auto">
              <a:xfrm flipH="1">
                <a:off x="3572" y="1646"/>
                <a:ext cx="42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48"/>
              <p:cNvSpPr>
                <a:spLocks noChangeShapeType="1"/>
              </p:cNvSpPr>
              <p:nvPr/>
            </p:nvSpPr>
            <p:spPr bwMode="auto">
              <a:xfrm flipH="1">
                <a:off x="3614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49"/>
            <p:cNvGrpSpPr>
              <a:grpSpLocks/>
            </p:cNvGrpSpPr>
            <p:nvPr/>
          </p:nvGrpSpPr>
          <p:grpSpPr bwMode="auto">
            <a:xfrm>
              <a:off x="3424" y="1057"/>
              <a:ext cx="560" cy="622"/>
              <a:chOff x="3245" y="1109"/>
              <a:chExt cx="532" cy="566"/>
            </a:xfrm>
          </p:grpSpPr>
          <p:sp>
            <p:nvSpPr>
              <p:cNvPr id="16" name="Freeform 50"/>
              <p:cNvSpPr>
                <a:spLocks/>
              </p:cNvSpPr>
              <p:nvPr/>
            </p:nvSpPr>
            <p:spPr bwMode="auto">
              <a:xfrm flipH="1">
                <a:off x="3509" y="1287"/>
                <a:ext cx="110" cy="198"/>
              </a:xfrm>
              <a:custGeom>
                <a:avLst/>
                <a:gdLst>
                  <a:gd name="T0" fmla="*/ 0 w 532"/>
                  <a:gd name="T1" fmla="*/ 0 h 968"/>
                  <a:gd name="T2" fmla="*/ 0 w 532"/>
                  <a:gd name="T3" fmla="*/ 0 h 968"/>
                  <a:gd name="T4" fmla="*/ 1 w 532"/>
                  <a:gd name="T5" fmla="*/ 0 h 968"/>
                  <a:gd name="T6" fmla="*/ 1 w 532"/>
                  <a:gd name="T7" fmla="*/ 0 h 968"/>
                  <a:gd name="T8" fmla="*/ 1 w 532"/>
                  <a:gd name="T9" fmla="*/ 0 h 968"/>
                  <a:gd name="T10" fmla="*/ 1 w 532"/>
                  <a:gd name="T11" fmla="*/ 0 h 968"/>
                  <a:gd name="T12" fmla="*/ 1 w 532"/>
                  <a:gd name="T13" fmla="*/ 0 h 968"/>
                  <a:gd name="T14" fmla="*/ 1 w 532"/>
                  <a:gd name="T15" fmla="*/ 0 h 968"/>
                  <a:gd name="T16" fmla="*/ 1 w 532"/>
                  <a:gd name="T17" fmla="*/ 0 h 968"/>
                  <a:gd name="T18" fmla="*/ 1 w 532"/>
                  <a:gd name="T19" fmla="*/ 1 h 968"/>
                  <a:gd name="T20" fmla="*/ 1 w 532"/>
                  <a:gd name="T21" fmla="*/ 1 h 968"/>
                  <a:gd name="T22" fmla="*/ 1 w 532"/>
                  <a:gd name="T23" fmla="*/ 1 h 968"/>
                  <a:gd name="T24" fmla="*/ 1 w 532"/>
                  <a:gd name="T25" fmla="*/ 1 h 968"/>
                  <a:gd name="T26" fmla="*/ 1 w 532"/>
                  <a:gd name="T27" fmla="*/ 1 h 968"/>
                  <a:gd name="T28" fmla="*/ 1 w 532"/>
                  <a:gd name="T29" fmla="*/ 1 h 968"/>
                  <a:gd name="T30" fmla="*/ 1 w 532"/>
                  <a:gd name="T31" fmla="*/ 1 h 968"/>
                  <a:gd name="T32" fmla="*/ 1 w 532"/>
                  <a:gd name="T33" fmla="*/ 2 h 968"/>
                  <a:gd name="T34" fmla="*/ 1 w 532"/>
                  <a:gd name="T35" fmla="*/ 2 h 968"/>
                  <a:gd name="T36" fmla="*/ 0 w 532"/>
                  <a:gd name="T37" fmla="*/ 2 h 968"/>
                  <a:gd name="T38" fmla="*/ 0 w 532"/>
                  <a:gd name="T39" fmla="*/ 2 h 968"/>
                  <a:gd name="T40" fmla="*/ 0 w 532"/>
                  <a:gd name="T41" fmla="*/ 2 h 968"/>
                  <a:gd name="T42" fmla="*/ 0 w 532"/>
                  <a:gd name="T43" fmla="*/ 2 h 968"/>
                  <a:gd name="T44" fmla="*/ 0 w 532"/>
                  <a:gd name="T45" fmla="*/ 2 h 968"/>
                  <a:gd name="T46" fmla="*/ 0 w 532"/>
                  <a:gd name="T47" fmla="*/ 1 h 968"/>
                  <a:gd name="T48" fmla="*/ 0 w 532"/>
                  <a:gd name="T49" fmla="*/ 1 h 968"/>
                  <a:gd name="T50" fmla="*/ 0 w 532"/>
                  <a:gd name="T51" fmla="*/ 1 h 968"/>
                  <a:gd name="T52" fmla="*/ 0 w 532"/>
                  <a:gd name="T53" fmla="*/ 1 h 968"/>
                  <a:gd name="T54" fmla="*/ 0 w 532"/>
                  <a:gd name="T55" fmla="*/ 1 h 968"/>
                  <a:gd name="T56" fmla="*/ 0 w 532"/>
                  <a:gd name="T57" fmla="*/ 1 h 968"/>
                  <a:gd name="T58" fmla="*/ 0 w 532"/>
                  <a:gd name="T59" fmla="*/ 1 h 968"/>
                  <a:gd name="T60" fmla="*/ 0 w 532"/>
                  <a:gd name="T61" fmla="*/ 1 h 968"/>
                  <a:gd name="T62" fmla="*/ 0 w 532"/>
                  <a:gd name="T63" fmla="*/ 1 h 968"/>
                  <a:gd name="T64" fmla="*/ 0 w 532"/>
                  <a:gd name="T65" fmla="*/ 1 h 968"/>
                  <a:gd name="T66" fmla="*/ 0 w 532"/>
                  <a:gd name="T67" fmla="*/ 1 h 968"/>
                  <a:gd name="T68" fmla="*/ 0 w 532"/>
                  <a:gd name="T69" fmla="*/ 1 h 968"/>
                  <a:gd name="T70" fmla="*/ 0 w 532"/>
                  <a:gd name="T71" fmla="*/ 1 h 968"/>
                  <a:gd name="T72" fmla="*/ 0 w 532"/>
                  <a:gd name="T73" fmla="*/ 0 h 968"/>
                  <a:gd name="T74" fmla="*/ 0 w 532"/>
                  <a:gd name="T75" fmla="*/ 0 h 968"/>
                  <a:gd name="T76" fmla="*/ 0 w 532"/>
                  <a:gd name="T77" fmla="*/ 0 h 968"/>
                  <a:gd name="T78" fmla="*/ 0 w 532"/>
                  <a:gd name="T79" fmla="*/ 0 h 968"/>
                  <a:gd name="T80" fmla="*/ 0 w 532"/>
                  <a:gd name="T81" fmla="*/ 0 h 968"/>
                  <a:gd name="T82" fmla="*/ 0 w 532"/>
                  <a:gd name="T83" fmla="*/ 0 h 968"/>
                  <a:gd name="T84" fmla="*/ 0 w 532"/>
                  <a:gd name="T85" fmla="*/ 0 h 968"/>
                  <a:gd name="T86" fmla="*/ 0 w 532"/>
                  <a:gd name="T87" fmla="*/ 0 h 968"/>
                  <a:gd name="T88" fmla="*/ 0 w 532"/>
                  <a:gd name="T89" fmla="*/ 0 h 968"/>
                  <a:gd name="T90" fmla="*/ 0 w 532"/>
                  <a:gd name="T91" fmla="*/ 0 h 9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" h="968">
                    <a:moveTo>
                      <a:pt x="190" y="6"/>
                    </a:moveTo>
                    <a:lnTo>
                      <a:pt x="270" y="0"/>
                    </a:lnTo>
                    <a:lnTo>
                      <a:pt x="334" y="6"/>
                    </a:lnTo>
                    <a:lnTo>
                      <a:pt x="380" y="26"/>
                    </a:lnTo>
                    <a:lnTo>
                      <a:pt x="412" y="52"/>
                    </a:lnTo>
                    <a:lnTo>
                      <a:pt x="442" y="96"/>
                    </a:lnTo>
                    <a:lnTo>
                      <a:pt x="468" y="146"/>
                    </a:lnTo>
                    <a:lnTo>
                      <a:pt x="490" y="208"/>
                    </a:lnTo>
                    <a:lnTo>
                      <a:pt x="506" y="282"/>
                    </a:lnTo>
                    <a:lnTo>
                      <a:pt x="522" y="364"/>
                    </a:lnTo>
                    <a:lnTo>
                      <a:pt x="526" y="453"/>
                    </a:lnTo>
                    <a:lnTo>
                      <a:pt x="532" y="545"/>
                    </a:lnTo>
                    <a:lnTo>
                      <a:pt x="524" y="616"/>
                    </a:lnTo>
                    <a:lnTo>
                      <a:pt x="503" y="696"/>
                    </a:lnTo>
                    <a:lnTo>
                      <a:pt x="470" y="765"/>
                    </a:lnTo>
                    <a:lnTo>
                      <a:pt x="424" y="838"/>
                    </a:lnTo>
                    <a:lnTo>
                      <a:pt x="376" y="887"/>
                    </a:lnTo>
                    <a:lnTo>
                      <a:pt x="308" y="932"/>
                    </a:lnTo>
                    <a:lnTo>
                      <a:pt x="236" y="957"/>
                    </a:lnTo>
                    <a:lnTo>
                      <a:pt x="172" y="968"/>
                    </a:lnTo>
                    <a:lnTo>
                      <a:pt x="117" y="960"/>
                    </a:lnTo>
                    <a:lnTo>
                      <a:pt x="70" y="938"/>
                    </a:lnTo>
                    <a:lnTo>
                      <a:pt x="38" y="906"/>
                    </a:lnTo>
                    <a:lnTo>
                      <a:pt x="11" y="859"/>
                    </a:lnTo>
                    <a:lnTo>
                      <a:pt x="0" y="805"/>
                    </a:lnTo>
                    <a:lnTo>
                      <a:pt x="0" y="750"/>
                    </a:lnTo>
                    <a:lnTo>
                      <a:pt x="11" y="696"/>
                    </a:lnTo>
                    <a:lnTo>
                      <a:pt x="38" y="651"/>
                    </a:lnTo>
                    <a:lnTo>
                      <a:pt x="78" y="613"/>
                    </a:lnTo>
                    <a:lnTo>
                      <a:pt x="124" y="576"/>
                    </a:lnTo>
                    <a:lnTo>
                      <a:pt x="144" y="545"/>
                    </a:lnTo>
                    <a:lnTo>
                      <a:pt x="152" y="516"/>
                    </a:lnTo>
                    <a:lnTo>
                      <a:pt x="150" y="477"/>
                    </a:lnTo>
                    <a:lnTo>
                      <a:pt x="138" y="415"/>
                    </a:lnTo>
                    <a:lnTo>
                      <a:pt x="124" y="350"/>
                    </a:lnTo>
                    <a:lnTo>
                      <a:pt x="101" y="306"/>
                    </a:lnTo>
                    <a:lnTo>
                      <a:pt x="66" y="255"/>
                    </a:lnTo>
                    <a:lnTo>
                      <a:pt x="52" y="217"/>
                    </a:lnTo>
                    <a:lnTo>
                      <a:pt x="46" y="170"/>
                    </a:lnTo>
                    <a:lnTo>
                      <a:pt x="52" y="116"/>
                    </a:lnTo>
                    <a:lnTo>
                      <a:pt x="78" y="70"/>
                    </a:lnTo>
                    <a:lnTo>
                      <a:pt x="108" y="43"/>
                    </a:lnTo>
                    <a:lnTo>
                      <a:pt x="146" y="24"/>
                    </a:lnTo>
                    <a:lnTo>
                      <a:pt x="174" y="11"/>
                    </a:lnTo>
                    <a:lnTo>
                      <a:pt x="232" y="2"/>
                    </a:lnTo>
                    <a:lnTo>
                      <a:pt x="190" y="6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51"/>
              <p:cNvSpPr>
                <a:spLocks/>
              </p:cNvSpPr>
              <p:nvPr/>
            </p:nvSpPr>
            <p:spPr bwMode="auto">
              <a:xfrm flipH="1">
                <a:off x="3529" y="1171"/>
                <a:ext cx="125" cy="105"/>
              </a:xfrm>
              <a:custGeom>
                <a:avLst/>
                <a:gdLst>
                  <a:gd name="T0" fmla="*/ 1 w 606"/>
                  <a:gd name="T1" fmla="*/ 1 h 517"/>
                  <a:gd name="T2" fmla="*/ 1 w 606"/>
                  <a:gd name="T3" fmla="*/ 0 h 517"/>
                  <a:gd name="T4" fmla="*/ 1 w 606"/>
                  <a:gd name="T5" fmla="*/ 0 h 517"/>
                  <a:gd name="T6" fmla="*/ 1 w 606"/>
                  <a:gd name="T7" fmla="*/ 0 h 517"/>
                  <a:gd name="T8" fmla="*/ 1 w 606"/>
                  <a:gd name="T9" fmla="*/ 0 h 517"/>
                  <a:gd name="T10" fmla="*/ 1 w 606"/>
                  <a:gd name="T11" fmla="*/ 0 h 517"/>
                  <a:gd name="T12" fmla="*/ 0 w 606"/>
                  <a:gd name="T13" fmla="*/ 0 h 517"/>
                  <a:gd name="T14" fmla="*/ 0 w 606"/>
                  <a:gd name="T15" fmla="*/ 0 h 517"/>
                  <a:gd name="T16" fmla="*/ 0 w 606"/>
                  <a:gd name="T17" fmla="*/ 0 h 517"/>
                  <a:gd name="T18" fmla="*/ 0 w 606"/>
                  <a:gd name="T19" fmla="*/ 0 h 517"/>
                  <a:gd name="T20" fmla="*/ 0 w 606"/>
                  <a:gd name="T21" fmla="*/ 0 h 517"/>
                  <a:gd name="T22" fmla="*/ 0 w 606"/>
                  <a:gd name="T23" fmla="*/ 0 h 517"/>
                  <a:gd name="T24" fmla="*/ 0 w 606"/>
                  <a:gd name="T25" fmla="*/ 0 h 517"/>
                  <a:gd name="T26" fmla="*/ 0 w 606"/>
                  <a:gd name="T27" fmla="*/ 0 h 517"/>
                  <a:gd name="T28" fmla="*/ 0 w 606"/>
                  <a:gd name="T29" fmla="*/ 0 h 517"/>
                  <a:gd name="T30" fmla="*/ 0 w 606"/>
                  <a:gd name="T31" fmla="*/ 0 h 517"/>
                  <a:gd name="T32" fmla="*/ 0 w 606"/>
                  <a:gd name="T33" fmla="*/ 0 h 517"/>
                  <a:gd name="T34" fmla="*/ 0 w 606"/>
                  <a:gd name="T35" fmla="*/ 1 h 517"/>
                  <a:gd name="T36" fmla="*/ 0 w 606"/>
                  <a:gd name="T37" fmla="*/ 1 h 517"/>
                  <a:gd name="T38" fmla="*/ 0 w 606"/>
                  <a:gd name="T39" fmla="*/ 1 h 517"/>
                  <a:gd name="T40" fmla="*/ 0 w 606"/>
                  <a:gd name="T41" fmla="*/ 1 h 517"/>
                  <a:gd name="T42" fmla="*/ 0 w 606"/>
                  <a:gd name="T43" fmla="*/ 1 h 517"/>
                  <a:gd name="T44" fmla="*/ 0 w 606"/>
                  <a:gd name="T45" fmla="*/ 1 h 517"/>
                  <a:gd name="T46" fmla="*/ 1 w 606"/>
                  <a:gd name="T47" fmla="*/ 1 h 517"/>
                  <a:gd name="T48" fmla="*/ 1 w 606"/>
                  <a:gd name="T49" fmla="*/ 1 h 517"/>
                  <a:gd name="T50" fmla="*/ 1 w 606"/>
                  <a:gd name="T51" fmla="*/ 1 h 517"/>
                  <a:gd name="T52" fmla="*/ 1 w 606"/>
                  <a:gd name="T53" fmla="*/ 1 h 517"/>
                  <a:gd name="T54" fmla="*/ 1 w 606"/>
                  <a:gd name="T55" fmla="*/ 1 h 517"/>
                  <a:gd name="T56" fmla="*/ 1 w 606"/>
                  <a:gd name="T57" fmla="*/ 1 h 517"/>
                  <a:gd name="T58" fmla="*/ 1 w 606"/>
                  <a:gd name="T59" fmla="*/ 1 h 517"/>
                  <a:gd name="T60" fmla="*/ 1 w 606"/>
                  <a:gd name="T61" fmla="*/ 1 h 517"/>
                  <a:gd name="T62" fmla="*/ 1 w 606"/>
                  <a:gd name="T63" fmla="*/ 1 h 517"/>
                  <a:gd name="T64" fmla="*/ 1 w 606"/>
                  <a:gd name="T65" fmla="*/ 1 h 517"/>
                  <a:gd name="T66" fmla="*/ 1 w 606"/>
                  <a:gd name="T67" fmla="*/ 1 h 517"/>
                  <a:gd name="T68" fmla="*/ 1 w 606"/>
                  <a:gd name="T69" fmla="*/ 1 h 517"/>
                  <a:gd name="T70" fmla="*/ 1 w 606"/>
                  <a:gd name="T71" fmla="*/ 1 h 517"/>
                  <a:gd name="T72" fmla="*/ 1 w 606"/>
                  <a:gd name="T73" fmla="*/ 1 h 517"/>
                  <a:gd name="T74" fmla="*/ 1 w 606"/>
                  <a:gd name="T75" fmla="*/ 1 h 517"/>
                  <a:gd name="T76" fmla="*/ 1 w 606"/>
                  <a:gd name="T77" fmla="*/ 1 h 517"/>
                  <a:gd name="T78" fmla="*/ 1 w 606"/>
                  <a:gd name="T79" fmla="*/ 1 h 517"/>
                  <a:gd name="T80" fmla="*/ 1 w 606"/>
                  <a:gd name="T81" fmla="*/ 1 h 517"/>
                  <a:gd name="T82" fmla="*/ 1 w 606"/>
                  <a:gd name="T83" fmla="*/ 1 h 5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6" h="517">
                    <a:moveTo>
                      <a:pt x="440" y="307"/>
                    </a:moveTo>
                    <a:lnTo>
                      <a:pt x="424" y="244"/>
                    </a:lnTo>
                    <a:lnTo>
                      <a:pt x="404" y="190"/>
                    </a:lnTo>
                    <a:lnTo>
                      <a:pt x="381" y="149"/>
                    </a:lnTo>
                    <a:lnTo>
                      <a:pt x="350" y="108"/>
                    </a:lnTo>
                    <a:lnTo>
                      <a:pt x="312" y="65"/>
                    </a:lnTo>
                    <a:lnTo>
                      <a:pt x="275" y="35"/>
                    </a:lnTo>
                    <a:lnTo>
                      <a:pt x="248" y="18"/>
                    </a:lnTo>
                    <a:lnTo>
                      <a:pt x="206" y="7"/>
                    </a:lnTo>
                    <a:lnTo>
                      <a:pt x="158" y="0"/>
                    </a:lnTo>
                    <a:lnTo>
                      <a:pt x="114" y="7"/>
                    </a:lnTo>
                    <a:lnTo>
                      <a:pt x="71" y="24"/>
                    </a:lnTo>
                    <a:lnTo>
                      <a:pt x="40" y="54"/>
                    </a:lnTo>
                    <a:lnTo>
                      <a:pt x="12" y="106"/>
                    </a:lnTo>
                    <a:lnTo>
                      <a:pt x="0" y="157"/>
                    </a:lnTo>
                    <a:lnTo>
                      <a:pt x="3" y="211"/>
                    </a:lnTo>
                    <a:lnTo>
                      <a:pt x="12" y="265"/>
                    </a:lnTo>
                    <a:lnTo>
                      <a:pt x="32" y="317"/>
                    </a:lnTo>
                    <a:lnTo>
                      <a:pt x="58" y="363"/>
                    </a:lnTo>
                    <a:lnTo>
                      <a:pt x="101" y="404"/>
                    </a:lnTo>
                    <a:lnTo>
                      <a:pt x="147" y="442"/>
                    </a:lnTo>
                    <a:lnTo>
                      <a:pt x="202" y="475"/>
                    </a:lnTo>
                    <a:lnTo>
                      <a:pt x="258" y="501"/>
                    </a:lnTo>
                    <a:lnTo>
                      <a:pt x="313" y="517"/>
                    </a:lnTo>
                    <a:lnTo>
                      <a:pt x="359" y="517"/>
                    </a:lnTo>
                    <a:lnTo>
                      <a:pt x="392" y="505"/>
                    </a:lnTo>
                    <a:lnTo>
                      <a:pt x="414" y="475"/>
                    </a:lnTo>
                    <a:lnTo>
                      <a:pt x="432" y="434"/>
                    </a:lnTo>
                    <a:lnTo>
                      <a:pt x="438" y="404"/>
                    </a:lnTo>
                    <a:lnTo>
                      <a:pt x="438" y="381"/>
                    </a:lnTo>
                    <a:lnTo>
                      <a:pt x="484" y="415"/>
                    </a:lnTo>
                    <a:lnTo>
                      <a:pt x="520" y="434"/>
                    </a:lnTo>
                    <a:lnTo>
                      <a:pt x="560" y="442"/>
                    </a:lnTo>
                    <a:lnTo>
                      <a:pt x="592" y="434"/>
                    </a:lnTo>
                    <a:lnTo>
                      <a:pt x="606" y="415"/>
                    </a:lnTo>
                    <a:lnTo>
                      <a:pt x="601" y="391"/>
                    </a:lnTo>
                    <a:lnTo>
                      <a:pt x="590" y="373"/>
                    </a:lnTo>
                    <a:lnTo>
                      <a:pt x="563" y="361"/>
                    </a:lnTo>
                    <a:lnTo>
                      <a:pt x="524" y="350"/>
                    </a:lnTo>
                    <a:lnTo>
                      <a:pt x="494" y="342"/>
                    </a:lnTo>
                    <a:lnTo>
                      <a:pt x="464" y="327"/>
                    </a:lnTo>
                    <a:lnTo>
                      <a:pt x="440" y="307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52"/>
              <p:cNvSpPr>
                <a:spLocks/>
              </p:cNvSpPr>
              <p:nvPr/>
            </p:nvSpPr>
            <p:spPr bwMode="auto">
              <a:xfrm rot="21023681" flipH="1">
                <a:off x="3245" y="1109"/>
                <a:ext cx="312" cy="232"/>
              </a:xfrm>
              <a:custGeom>
                <a:avLst/>
                <a:gdLst>
                  <a:gd name="T0" fmla="*/ 0 w 1194"/>
                  <a:gd name="T1" fmla="*/ 3 h 897"/>
                  <a:gd name="T2" fmla="*/ 0 w 1194"/>
                  <a:gd name="T3" fmla="*/ 4 h 897"/>
                  <a:gd name="T4" fmla="*/ 0 w 1194"/>
                  <a:gd name="T5" fmla="*/ 4 h 897"/>
                  <a:gd name="T6" fmla="*/ 1 w 1194"/>
                  <a:gd name="T7" fmla="*/ 4 h 897"/>
                  <a:gd name="T8" fmla="*/ 1 w 1194"/>
                  <a:gd name="T9" fmla="*/ 4 h 897"/>
                  <a:gd name="T10" fmla="*/ 2 w 1194"/>
                  <a:gd name="T11" fmla="*/ 4 h 897"/>
                  <a:gd name="T12" fmla="*/ 2 w 1194"/>
                  <a:gd name="T13" fmla="*/ 3 h 897"/>
                  <a:gd name="T14" fmla="*/ 3 w 1194"/>
                  <a:gd name="T15" fmla="*/ 2 h 897"/>
                  <a:gd name="T16" fmla="*/ 3 w 1194"/>
                  <a:gd name="T17" fmla="*/ 2 h 897"/>
                  <a:gd name="T18" fmla="*/ 4 w 1194"/>
                  <a:gd name="T19" fmla="*/ 1 h 897"/>
                  <a:gd name="T20" fmla="*/ 4 w 1194"/>
                  <a:gd name="T21" fmla="*/ 1 h 897"/>
                  <a:gd name="T22" fmla="*/ 4 w 1194"/>
                  <a:gd name="T23" fmla="*/ 1 h 897"/>
                  <a:gd name="T24" fmla="*/ 4 w 1194"/>
                  <a:gd name="T25" fmla="*/ 1 h 897"/>
                  <a:gd name="T26" fmla="*/ 4 w 1194"/>
                  <a:gd name="T27" fmla="*/ 2 h 897"/>
                  <a:gd name="T28" fmla="*/ 5 w 1194"/>
                  <a:gd name="T29" fmla="*/ 2 h 897"/>
                  <a:gd name="T30" fmla="*/ 5 w 1194"/>
                  <a:gd name="T31" fmla="*/ 1 h 897"/>
                  <a:gd name="T32" fmla="*/ 5 w 1194"/>
                  <a:gd name="T33" fmla="*/ 1 h 897"/>
                  <a:gd name="T34" fmla="*/ 5 w 1194"/>
                  <a:gd name="T35" fmla="*/ 1 h 897"/>
                  <a:gd name="T36" fmla="*/ 5 w 1194"/>
                  <a:gd name="T37" fmla="*/ 1 h 897"/>
                  <a:gd name="T38" fmla="*/ 5 w 1194"/>
                  <a:gd name="T39" fmla="*/ 1 h 897"/>
                  <a:gd name="T40" fmla="*/ 5 w 1194"/>
                  <a:gd name="T41" fmla="*/ 0 h 897"/>
                  <a:gd name="T42" fmla="*/ 5 w 1194"/>
                  <a:gd name="T43" fmla="*/ 0 h 897"/>
                  <a:gd name="T44" fmla="*/ 5 w 1194"/>
                  <a:gd name="T45" fmla="*/ 0 h 897"/>
                  <a:gd name="T46" fmla="*/ 5 w 1194"/>
                  <a:gd name="T47" fmla="*/ 0 h 897"/>
                  <a:gd name="T48" fmla="*/ 4 w 1194"/>
                  <a:gd name="T49" fmla="*/ 1 h 897"/>
                  <a:gd name="T50" fmla="*/ 4 w 1194"/>
                  <a:gd name="T51" fmla="*/ 1 h 897"/>
                  <a:gd name="T52" fmla="*/ 3 w 1194"/>
                  <a:gd name="T53" fmla="*/ 1 h 897"/>
                  <a:gd name="T54" fmla="*/ 3 w 1194"/>
                  <a:gd name="T55" fmla="*/ 2 h 897"/>
                  <a:gd name="T56" fmla="*/ 2 w 1194"/>
                  <a:gd name="T57" fmla="*/ 2 h 897"/>
                  <a:gd name="T58" fmla="*/ 2 w 1194"/>
                  <a:gd name="T59" fmla="*/ 3 h 897"/>
                  <a:gd name="T60" fmla="*/ 1 w 1194"/>
                  <a:gd name="T61" fmla="*/ 3 h 897"/>
                  <a:gd name="T62" fmla="*/ 1 w 1194"/>
                  <a:gd name="T63" fmla="*/ 3 h 8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4" h="897">
                    <a:moveTo>
                      <a:pt x="104" y="767"/>
                    </a:moveTo>
                    <a:lnTo>
                      <a:pt x="58" y="767"/>
                    </a:lnTo>
                    <a:lnTo>
                      <a:pt x="50" y="768"/>
                    </a:lnTo>
                    <a:lnTo>
                      <a:pt x="12" y="785"/>
                    </a:lnTo>
                    <a:lnTo>
                      <a:pt x="0" y="815"/>
                    </a:lnTo>
                    <a:lnTo>
                      <a:pt x="8" y="853"/>
                    </a:lnTo>
                    <a:lnTo>
                      <a:pt x="47" y="881"/>
                    </a:lnTo>
                    <a:lnTo>
                      <a:pt x="120" y="897"/>
                    </a:lnTo>
                    <a:lnTo>
                      <a:pt x="194" y="895"/>
                    </a:lnTo>
                    <a:lnTo>
                      <a:pt x="258" y="881"/>
                    </a:lnTo>
                    <a:lnTo>
                      <a:pt x="316" y="853"/>
                    </a:lnTo>
                    <a:lnTo>
                      <a:pt x="376" y="809"/>
                    </a:lnTo>
                    <a:lnTo>
                      <a:pt x="438" y="749"/>
                    </a:lnTo>
                    <a:lnTo>
                      <a:pt x="501" y="669"/>
                    </a:lnTo>
                    <a:lnTo>
                      <a:pt x="546" y="599"/>
                    </a:lnTo>
                    <a:lnTo>
                      <a:pt x="590" y="523"/>
                    </a:lnTo>
                    <a:lnTo>
                      <a:pt x="632" y="450"/>
                    </a:lnTo>
                    <a:lnTo>
                      <a:pt x="672" y="399"/>
                    </a:lnTo>
                    <a:lnTo>
                      <a:pt x="718" y="336"/>
                    </a:lnTo>
                    <a:lnTo>
                      <a:pt x="768" y="281"/>
                    </a:lnTo>
                    <a:lnTo>
                      <a:pt x="818" y="236"/>
                    </a:lnTo>
                    <a:lnTo>
                      <a:pt x="862" y="211"/>
                    </a:lnTo>
                    <a:lnTo>
                      <a:pt x="902" y="208"/>
                    </a:lnTo>
                    <a:lnTo>
                      <a:pt x="934" y="220"/>
                    </a:lnTo>
                    <a:lnTo>
                      <a:pt x="952" y="238"/>
                    </a:lnTo>
                    <a:lnTo>
                      <a:pt x="966" y="273"/>
                    </a:lnTo>
                    <a:lnTo>
                      <a:pt x="970" y="301"/>
                    </a:lnTo>
                    <a:lnTo>
                      <a:pt x="970" y="333"/>
                    </a:lnTo>
                    <a:lnTo>
                      <a:pt x="982" y="350"/>
                    </a:lnTo>
                    <a:lnTo>
                      <a:pt x="1008" y="355"/>
                    </a:lnTo>
                    <a:lnTo>
                      <a:pt x="1028" y="342"/>
                    </a:lnTo>
                    <a:lnTo>
                      <a:pt x="1038" y="319"/>
                    </a:lnTo>
                    <a:lnTo>
                      <a:pt x="1044" y="293"/>
                    </a:lnTo>
                    <a:lnTo>
                      <a:pt x="1034" y="263"/>
                    </a:lnTo>
                    <a:lnTo>
                      <a:pt x="1018" y="220"/>
                    </a:lnTo>
                    <a:lnTo>
                      <a:pt x="1012" y="197"/>
                    </a:lnTo>
                    <a:lnTo>
                      <a:pt x="1018" y="167"/>
                    </a:lnTo>
                    <a:lnTo>
                      <a:pt x="1030" y="138"/>
                    </a:lnTo>
                    <a:lnTo>
                      <a:pt x="1064" y="108"/>
                    </a:lnTo>
                    <a:lnTo>
                      <a:pt x="1094" y="92"/>
                    </a:lnTo>
                    <a:lnTo>
                      <a:pt x="1136" y="83"/>
                    </a:lnTo>
                    <a:lnTo>
                      <a:pt x="1182" y="70"/>
                    </a:lnTo>
                    <a:lnTo>
                      <a:pt x="1174" y="73"/>
                    </a:lnTo>
                    <a:lnTo>
                      <a:pt x="1194" y="56"/>
                    </a:lnTo>
                    <a:lnTo>
                      <a:pt x="1192" y="38"/>
                    </a:lnTo>
                    <a:lnTo>
                      <a:pt x="1162" y="16"/>
                    </a:lnTo>
                    <a:lnTo>
                      <a:pt x="1098" y="0"/>
                    </a:lnTo>
                    <a:lnTo>
                      <a:pt x="1028" y="10"/>
                    </a:lnTo>
                    <a:lnTo>
                      <a:pt x="966" y="37"/>
                    </a:lnTo>
                    <a:lnTo>
                      <a:pt x="919" y="84"/>
                    </a:lnTo>
                    <a:lnTo>
                      <a:pt x="886" y="116"/>
                    </a:lnTo>
                    <a:lnTo>
                      <a:pt x="836" y="143"/>
                    </a:lnTo>
                    <a:lnTo>
                      <a:pt x="776" y="175"/>
                    </a:lnTo>
                    <a:lnTo>
                      <a:pt x="720" y="220"/>
                    </a:lnTo>
                    <a:lnTo>
                      <a:pt x="660" y="279"/>
                    </a:lnTo>
                    <a:lnTo>
                      <a:pt x="596" y="344"/>
                    </a:lnTo>
                    <a:lnTo>
                      <a:pt x="550" y="409"/>
                    </a:lnTo>
                    <a:lnTo>
                      <a:pt x="504" y="480"/>
                    </a:lnTo>
                    <a:lnTo>
                      <a:pt x="450" y="555"/>
                    </a:lnTo>
                    <a:lnTo>
                      <a:pt x="395" y="624"/>
                    </a:lnTo>
                    <a:lnTo>
                      <a:pt x="340" y="679"/>
                    </a:lnTo>
                    <a:lnTo>
                      <a:pt x="278" y="724"/>
                    </a:lnTo>
                    <a:lnTo>
                      <a:pt x="208" y="755"/>
                    </a:lnTo>
                    <a:lnTo>
                      <a:pt x="140" y="763"/>
                    </a:lnTo>
                    <a:lnTo>
                      <a:pt x="104" y="767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53"/>
              <p:cNvSpPr>
                <a:spLocks/>
              </p:cNvSpPr>
              <p:nvPr/>
            </p:nvSpPr>
            <p:spPr bwMode="auto">
              <a:xfrm rot="16632027" flipH="1">
                <a:off x="3557" y="1344"/>
                <a:ext cx="246" cy="194"/>
              </a:xfrm>
              <a:custGeom>
                <a:avLst/>
                <a:gdLst>
                  <a:gd name="T0" fmla="*/ 0 w 1186"/>
                  <a:gd name="T1" fmla="*/ 0 h 948"/>
                  <a:gd name="T2" fmla="*/ 0 w 1186"/>
                  <a:gd name="T3" fmla="*/ 0 h 948"/>
                  <a:gd name="T4" fmla="*/ 0 w 1186"/>
                  <a:gd name="T5" fmla="*/ 0 h 948"/>
                  <a:gd name="T6" fmla="*/ 0 w 1186"/>
                  <a:gd name="T7" fmla="*/ 0 h 948"/>
                  <a:gd name="T8" fmla="*/ 0 w 1186"/>
                  <a:gd name="T9" fmla="*/ 0 h 948"/>
                  <a:gd name="T10" fmla="*/ 0 w 1186"/>
                  <a:gd name="T11" fmla="*/ 0 h 948"/>
                  <a:gd name="T12" fmla="*/ 0 w 1186"/>
                  <a:gd name="T13" fmla="*/ 0 h 948"/>
                  <a:gd name="T14" fmla="*/ 0 w 1186"/>
                  <a:gd name="T15" fmla="*/ 0 h 948"/>
                  <a:gd name="T16" fmla="*/ 0 w 1186"/>
                  <a:gd name="T17" fmla="*/ 0 h 948"/>
                  <a:gd name="T18" fmla="*/ 0 w 1186"/>
                  <a:gd name="T19" fmla="*/ 0 h 948"/>
                  <a:gd name="T20" fmla="*/ 0 w 1186"/>
                  <a:gd name="T21" fmla="*/ 1 h 948"/>
                  <a:gd name="T22" fmla="*/ 1 w 1186"/>
                  <a:gd name="T23" fmla="*/ 1 h 948"/>
                  <a:gd name="T24" fmla="*/ 1 w 1186"/>
                  <a:gd name="T25" fmla="*/ 1 h 948"/>
                  <a:gd name="T26" fmla="*/ 1 w 1186"/>
                  <a:gd name="T27" fmla="*/ 1 h 948"/>
                  <a:gd name="T28" fmla="*/ 1 w 1186"/>
                  <a:gd name="T29" fmla="*/ 1 h 948"/>
                  <a:gd name="T30" fmla="*/ 1 w 1186"/>
                  <a:gd name="T31" fmla="*/ 1 h 948"/>
                  <a:gd name="T32" fmla="*/ 2 w 1186"/>
                  <a:gd name="T33" fmla="*/ 1 h 948"/>
                  <a:gd name="T34" fmla="*/ 2 w 1186"/>
                  <a:gd name="T35" fmla="*/ 1 h 948"/>
                  <a:gd name="T36" fmla="*/ 2 w 1186"/>
                  <a:gd name="T37" fmla="*/ 1 h 948"/>
                  <a:gd name="T38" fmla="*/ 2 w 1186"/>
                  <a:gd name="T39" fmla="*/ 2 h 948"/>
                  <a:gd name="T40" fmla="*/ 2 w 1186"/>
                  <a:gd name="T41" fmla="*/ 2 h 948"/>
                  <a:gd name="T42" fmla="*/ 2 w 1186"/>
                  <a:gd name="T43" fmla="*/ 2 h 948"/>
                  <a:gd name="T44" fmla="*/ 2 w 1186"/>
                  <a:gd name="T45" fmla="*/ 2 h 948"/>
                  <a:gd name="T46" fmla="*/ 2 w 1186"/>
                  <a:gd name="T47" fmla="*/ 2 h 948"/>
                  <a:gd name="T48" fmla="*/ 2 w 1186"/>
                  <a:gd name="T49" fmla="*/ 2 h 948"/>
                  <a:gd name="T50" fmla="*/ 2 w 1186"/>
                  <a:gd name="T51" fmla="*/ 2 h 948"/>
                  <a:gd name="T52" fmla="*/ 2 w 1186"/>
                  <a:gd name="T53" fmla="*/ 1 h 948"/>
                  <a:gd name="T54" fmla="*/ 2 w 1186"/>
                  <a:gd name="T55" fmla="*/ 1 h 948"/>
                  <a:gd name="T56" fmla="*/ 2 w 1186"/>
                  <a:gd name="T57" fmla="*/ 1 h 948"/>
                  <a:gd name="T58" fmla="*/ 2 w 1186"/>
                  <a:gd name="T59" fmla="*/ 1 h 948"/>
                  <a:gd name="T60" fmla="*/ 2 w 1186"/>
                  <a:gd name="T61" fmla="*/ 1 h 948"/>
                  <a:gd name="T62" fmla="*/ 2 w 1186"/>
                  <a:gd name="T63" fmla="*/ 1 h 948"/>
                  <a:gd name="T64" fmla="*/ 2 w 1186"/>
                  <a:gd name="T65" fmla="*/ 1 h 948"/>
                  <a:gd name="T66" fmla="*/ 2 w 1186"/>
                  <a:gd name="T67" fmla="*/ 1 h 948"/>
                  <a:gd name="T68" fmla="*/ 2 w 1186"/>
                  <a:gd name="T69" fmla="*/ 1 h 948"/>
                  <a:gd name="T70" fmla="*/ 2 w 1186"/>
                  <a:gd name="T71" fmla="*/ 1 h 948"/>
                  <a:gd name="T72" fmla="*/ 2 w 1186"/>
                  <a:gd name="T73" fmla="*/ 1 h 948"/>
                  <a:gd name="T74" fmla="*/ 2 w 1186"/>
                  <a:gd name="T75" fmla="*/ 1 h 948"/>
                  <a:gd name="T76" fmla="*/ 2 w 1186"/>
                  <a:gd name="T77" fmla="*/ 1 h 948"/>
                  <a:gd name="T78" fmla="*/ 2 w 1186"/>
                  <a:gd name="T79" fmla="*/ 1 h 948"/>
                  <a:gd name="T80" fmla="*/ 2 w 1186"/>
                  <a:gd name="T81" fmla="*/ 1 h 948"/>
                  <a:gd name="T82" fmla="*/ 2 w 1186"/>
                  <a:gd name="T83" fmla="*/ 1 h 948"/>
                  <a:gd name="T84" fmla="*/ 2 w 1186"/>
                  <a:gd name="T85" fmla="*/ 1 h 948"/>
                  <a:gd name="T86" fmla="*/ 2 w 1186"/>
                  <a:gd name="T87" fmla="*/ 1 h 948"/>
                  <a:gd name="T88" fmla="*/ 2 w 1186"/>
                  <a:gd name="T89" fmla="*/ 1 h 948"/>
                  <a:gd name="T90" fmla="*/ 2 w 1186"/>
                  <a:gd name="T91" fmla="*/ 1 h 948"/>
                  <a:gd name="T92" fmla="*/ 2 w 1186"/>
                  <a:gd name="T93" fmla="*/ 1 h 948"/>
                  <a:gd name="T94" fmla="*/ 2 w 1186"/>
                  <a:gd name="T95" fmla="*/ 1 h 948"/>
                  <a:gd name="T96" fmla="*/ 2 w 1186"/>
                  <a:gd name="T97" fmla="*/ 1 h 948"/>
                  <a:gd name="T98" fmla="*/ 1 w 1186"/>
                  <a:gd name="T99" fmla="*/ 1 h 948"/>
                  <a:gd name="T100" fmla="*/ 1 w 1186"/>
                  <a:gd name="T101" fmla="*/ 1 h 948"/>
                  <a:gd name="T102" fmla="*/ 1 w 1186"/>
                  <a:gd name="T103" fmla="*/ 1 h 948"/>
                  <a:gd name="T104" fmla="*/ 1 w 1186"/>
                  <a:gd name="T105" fmla="*/ 1 h 948"/>
                  <a:gd name="T106" fmla="*/ 1 w 1186"/>
                  <a:gd name="T107" fmla="*/ 1 h 948"/>
                  <a:gd name="T108" fmla="*/ 1 w 1186"/>
                  <a:gd name="T109" fmla="*/ 1 h 948"/>
                  <a:gd name="T110" fmla="*/ 1 w 1186"/>
                  <a:gd name="T111" fmla="*/ 0 h 948"/>
                  <a:gd name="T112" fmla="*/ 0 w 1186"/>
                  <a:gd name="T113" fmla="*/ 0 h 948"/>
                  <a:gd name="T114" fmla="*/ 0 w 1186"/>
                  <a:gd name="T115" fmla="*/ 0 h 948"/>
                  <a:gd name="T116" fmla="*/ 0 w 1186"/>
                  <a:gd name="T117" fmla="*/ 0 h 9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186" h="948">
                    <a:moveTo>
                      <a:pt x="168" y="86"/>
                    </a:moveTo>
                    <a:lnTo>
                      <a:pt x="138" y="30"/>
                    </a:lnTo>
                    <a:lnTo>
                      <a:pt x="93" y="0"/>
                    </a:lnTo>
                    <a:lnTo>
                      <a:pt x="44" y="5"/>
                    </a:lnTo>
                    <a:lnTo>
                      <a:pt x="11" y="32"/>
                    </a:lnTo>
                    <a:lnTo>
                      <a:pt x="0" y="86"/>
                    </a:lnTo>
                    <a:lnTo>
                      <a:pt x="14" y="132"/>
                    </a:lnTo>
                    <a:lnTo>
                      <a:pt x="48" y="180"/>
                    </a:lnTo>
                    <a:lnTo>
                      <a:pt x="101" y="241"/>
                    </a:lnTo>
                    <a:lnTo>
                      <a:pt x="166" y="294"/>
                    </a:lnTo>
                    <a:lnTo>
                      <a:pt x="242" y="356"/>
                    </a:lnTo>
                    <a:lnTo>
                      <a:pt x="334" y="423"/>
                    </a:lnTo>
                    <a:lnTo>
                      <a:pt x="424" y="477"/>
                    </a:lnTo>
                    <a:lnTo>
                      <a:pt x="574" y="571"/>
                    </a:lnTo>
                    <a:lnTo>
                      <a:pt x="702" y="637"/>
                    </a:lnTo>
                    <a:lnTo>
                      <a:pt x="840" y="718"/>
                    </a:lnTo>
                    <a:lnTo>
                      <a:pt x="908" y="762"/>
                    </a:lnTo>
                    <a:lnTo>
                      <a:pt x="944" y="810"/>
                    </a:lnTo>
                    <a:lnTo>
                      <a:pt x="957" y="857"/>
                    </a:lnTo>
                    <a:lnTo>
                      <a:pt x="972" y="900"/>
                    </a:lnTo>
                    <a:lnTo>
                      <a:pt x="998" y="932"/>
                    </a:lnTo>
                    <a:lnTo>
                      <a:pt x="1044" y="948"/>
                    </a:lnTo>
                    <a:lnTo>
                      <a:pt x="1095" y="941"/>
                    </a:lnTo>
                    <a:lnTo>
                      <a:pt x="1140" y="936"/>
                    </a:lnTo>
                    <a:lnTo>
                      <a:pt x="1176" y="924"/>
                    </a:lnTo>
                    <a:lnTo>
                      <a:pt x="1186" y="894"/>
                    </a:lnTo>
                    <a:lnTo>
                      <a:pt x="1164" y="870"/>
                    </a:lnTo>
                    <a:lnTo>
                      <a:pt x="1116" y="870"/>
                    </a:lnTo>
                    <a:lnTo>
                      <a:pt x="1140" y="857"/>
                    </a:lnTo>
                    <a:lnTo>
                      <a:pt x="1146" y="840"/>
                    </a:lnTo>
                    <a:lnTo>
                      <a:pt x="1134" y="818"/>
                    </a:lnTo>
                    <a:lnTo>
                      <a:pt x="1098" y="813"/>
                    </a:lnTo>
                    <a:lnTo>
                      <a:pt x="1054" y="816"/>
                    </a:lnTo>
                    <a:lnTo>
                      <a:pt x="1036" y="796"/>
                    </a:lnTo>
                    <a:lnTo>
                      <a:pt x="1058" y="770"/>
                    </a:lnTo>
                    <a:lnTo>
                      <a:pt x="1087" y="734"/>
                    </a:lnTo>
                    <a:lnTo>
                      <a:pt x="1110" y="713"/>
                    </a:lnTo>
                    <a:lnTo>
                      <a:pt x="1122" y="683"/>
                    </a:lnTo>
                    <a:lnTo>
                      <a:pt x="1120" y="664"/>
                    </a:lnTo>
                    <a:lnTo>
                      <a:pt x="1101" y="647"/>
                    </a:lnTo>
                    <a:lnTo>
                      <a:pt x="1076" y="647"/>
                    </a:lnTo>
                    <a:lnTo>
                      <a:pt x="1050" y="659"/>
                    </a:lnTo>
                    <a:lnTo>
                      <a:pt x="1038" y="680"/>
                    </a:lnTo>
                    <a:lnTo>
                      <a:pt x="1032" y="707"/>
                    </a:lnTo>
                    <a:lnTo>
                      <a:pt x="1022" y="735"/>
                    </a:lnTo>
                    <a:lnTo>
                      <a:pt x="1002" y="743"/>
                    </a:lnTo>
                    <a:lnTo>
                      <a:pt x="982" y="743"/>
                    </a:lnTo>
                    <a:lnTo>
                      <a:pt x="938" y="718"/>
                    </a:lnTo>
                    <a:lnTo>
                      <a:pt x="886" y="680"/>
                    </a:lnTo>
                    <a:lnTo>
                      <a:pt x="813" y="628"/>
                    </a:lnTo>
                    <a:lnTo>
                      <a:pt x="732" y="569"/>
                    </a:lnTo>
                    <a:lnTo>
                      <a:pt x="656" y="518"/>
                    </a:lnTo>
                    <a:lnTo>
                      <a:pt x="566" y="450"/>
                    </a:lnTo>
                    <a:lnTo>
                      <a:pt x="494" y="382"/>
                    </a:lnTo>
                    <a:lnTo>
                      <a:pt x="416" y="306"/>
                    </a:lnTo>
                    <a:lnTo>
                      <a:pt x="320" y="230"/>
                    </a:lnTo>
                    <a:lnTo>
                      <a:pt x="248" y="179"/>
                    </a:lnTo>
                    <a:lnTo>
                      <a:pt x="198" y="130"/>
                    </a:lnTo>
                    <a:lnTo>
                      <a:pt x="168" y="86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54"/>
              <p:cNvSpPr>
                <a:spLocks/>
              </p:cNvSpPr>
              <p:nvPr/>
            </p:nvSpPr>
            <p:spPr bwMode="auto">
              <a:xfrm flipH="1">
                <a:off x="3563" y="1441"/>
                <a:ext cx="70" cy="234"/>
              </a:xfrm>
              <a:custGeom>
                <a:avLst/>
                <a:gdLst>
                  <a:gd name="T0" fmla="*/ 0 w 337"/>
                  <a:gd name="T1" fmla="*/ 0 h 1145"/>
                  <a:gd name="T2" fmla="*/ 0 w 337"/>
                  <a:gd name="T3" fmla="*/ 0 h 1145"/>
                  <a:gd name="T4" fmla="*/ 0 w 337"/>
                  <a:gd name="T5" fmla="*/ 0 h 1145"/>
                  <a:gd name="T6" fmla="*/ 0 w 337"/>
                  <a:gd name="T7" fmla="*/ 0 h 1145"/>
                  <a:gd name="T8" fmla="*/ 0 w 337"/>
                  <a:gd name="T9" fmla="*/ 0 h 1145"/>
                  <a:gd name="T10" fmla="*/ 0 w 337"/>
                  <a:gd name="T11" fmla="*/ 0 h 1145"/>
                  <a:gd name="T12" fmla="*/ 0 w 337"/>
                  <a:gd name="T13" fmla="*/ 0 h 1145"/>
                  <a:gd name="T14" fmla="*/ 1 w 337"/>
                  <a:gd name="T15" fmla="*/ 0 h 1145"/>
                  <a:gd name="T16" fmla="*/ 0 w 337"/>
                  <a:gd name="T17" fmla="*/ 0 h 1145"/>
                  <a:gd name="T18" fmla="*/ 0 w 337"/>
                  <a:gd name="T19" fmla="*/ 0 h 1145"/>
                  <a:gd name="T20" fmla="*/ 0 w 337"/>
                  <a:gd name="T21" fmla="*/ 0 h 1145"/>
                  <a:gd name="T22" fmla="*/ 0 w 337"/>
                  <a:gd name="T23" fmla="*/ 0 h 1145"/>
                  <a:gd name="T24" fmla="*/ 0 w 337"/>
                  <a:gd name="T25" fmla="*/ 0 h 1145"/>
                  <a:gd name="T26" fmla="*/ 0 w 337"/>
                  <a:gd name="T27" fmla="*/ 1 h 1145"/>
                  <a:gd name="T28" fmla="*/ 0 w 337"/>
                  <a:gd name="T29" fmla="*/ 1 h 1145"/>
                  <a:gd name="T30" fmla="*/ 0 w 337"/>
                  <a:gd name="T31" fmla="*/ 1 h 1145"/>
                  <a:gd name="T32" fmla="*/ 0 w 337"/>
                  <a:gd name="T33" fmla="*/ 1 h 1145"/>
                  <a:gd name="T34" fmla="*/ 0 w 337"/>
                  <a:gd name="T35" fmla="*/ 1 h 1145"/>
                  <a:gd name="T36" fmla="*/ 0 w 337"/>
                  <a:gd name="T37" fmla="*/ 1 h 1145"/>
                  <a:gd name="T38" fmla="*/ 0 w 337"/>
                  <a:gd name="T39" fmla="*/ 1 h 1145"/>
                  <a:gd name="T40" fmla="*/ 0 w 337"/>
                  <a:gd name="T41" fmla="*/ 1 h 1145"/>
                  <a:gd name="T42" fmla="*/ 0 w 337"/>
                  <a:gd name="T43" fmla="*/ 1 h 1145"/>
                  <a:gd name="T44" fmla="*/ 0 w 337"/>
                  <a:gd name="T45" fmla="*/ 1 h 1145"/>
                  <a:gd name="T46" fmla="*/ 1 w 337"/>
                  <a:gd name="T47" fmla="*/ 1 h 1145"/>
                  <a:gd name="T48" fmla="*/ 1 w 337"/>
                  <a:gd name="T49" fmla="*/ 2 h 1145"/>
                  <a:gd name="T50" fmla="*/ 1 w 337"/>
                  <a:gd name="T51" fmla="*/ 2 h 1145"/>
                  <a:gd name="T52" fmla="*/ 1 w 337"/>
                  <a:gd name="T53" fmla="*/ 2 h 1145"/>
                  <a:gd name="T54" fmla="*/ 1 w 337"/>
                  <a:gd name="T55" fmla="*/ 2 h 1145"/>
                  <a:gd name="T56" fmla="*/ 0 w 337"/>
                  <a:gd name="T57" fmla="*/ 2 h 1145"/>
                  <a:gd name="T58" fmla="*/ 0 w 337"/>
                  <a:gd name="T59" fmla="*/ 2 h 1145"/>
                  <a:gd name="T60" fmla="*/ 0 w 337"/>
                  <a:gd name="T61" fmla="*/ 2 h 1145"/>
                  <a:gd name="T62" fmla="*/ 0 w 337"/>
                  <a:gd name="T63" fmla="*/ 2 h 1145"/>
                  <a:gd name="T64" fmla="*/ 0 w 337"/>
                  <a:gd name="T65" fmla="*/ 2 h 1145"/>
                  <a:gd name="T66" fmla="*/ 0 w 337"/>
                  <a:gd name="T67" fmla="*/ 2 h 1145"/>
                  <a:gd name="T68" fmla="*/ 0 w 337"/>
                  <a:gd name="T69" fmla="*/ 2 h 1145"/>
                  <a:gd name="T70" fmla="*/ 0 w 337"/>
                  <a:gd name="T71" fmla="*/ 2 h 1145"/>
                  <a:gd name="T72" fmla="*/ 0 w 337"/>
                  <a:gd name="T73" fmla="*/ 2 h 1145"/>
                  <a:gd name="T74" fmla="*/ 0 w 337"/>
                  <a:gd name="T75" fmla="*/ 2 h 1145"/>
                  <a:gd name="T76" fmla="*/ 0 w 337"/>
                  <a:gd name="T77" fmla="*/ 2 h 1145"/>
                  <a:gd name="T78" fmla="*/ 0 w 337"/>
                  <a:gd name="T79" fmla="*/ 2 h 1145"/>
                  <a:gd name="T80" fmla="*/ 0 w 337"/>
                  <a:gd name="T81" fmla="*/ 2 h 1145"/>
                  <a:gd name="T82" fmla="*/ 0 w 337"/>
                  <a:gd name="T83" fmla="*/ 2 h 1145"/>
                  <a:gd name="T84" fmla="*/ 0 w 337"/>
                  <a:gd name="T85" fmla="*/ 2 h 1145"/>
                  <a:gd name="T86" fmla="*/ 0 w 337"/>
                  <a:gd name="T87" fmla="*/ 2 h 1145"/>
                  <a:gd name="T88" fmla="*/ 0 w 337"/>
                  <a:gd name="T89" fmla="*/ 1 h 1145"/>
                  <a:gd name="T90" fmla="*/ 0 w 337"/>
                  <a:gd name="T91" fmla="*/ 1 h 1145"/>
                  <a:gd name="T92" fmla="*/ 0 w 337"/>
                  <a:gd name="T93" fmla="*/ 1 h 1145"/>
                  <a:gd name="T94" fmla="*/ 0 w 337"/>
                  <a:gd name="T95" fmla="*/ 1 h 1145"/>
                  <a:gd name="T96" fmla="*/ 0 w 337"/>
                  <a:gd name="T97" fmla="*/ 1 h 1145"/>
                  <a:gd name="T98" fmla="*/ 0 w 337"/>
                  <a:gd name="T99" fmla="*/ 1 h 1145"/>
                  <a:gd name="T100" fmla="*/ 0 w 337"/>
                  <a:gd name="T101" fmla="*/ 1 h 1145"/>
                  <a:gd name="T102" fmla="*/ 0 w 337"/>
                  <a:gd name="T103" fmla="*/ 1 h 1145"/>
                  <a:gd name="T104" fmla="*/ 0 w 337"/>
                  <a:gd name="T105" fmla="*/ 1 h 1145"/>
                  <a:gd name="T106" fmla="*/ 0 w 337"/>
                  <a:gd name="T107" fmla="*/ 0 h 1145"/>
                  <a:gd name="T108" fmla="*/ 0 w 337"/>
                  <a:gd name="T109" fmla="*/ 0 h 1145"/>
                  <a:gd name="T110" fmla="*/ 0 w 337"/>
                  <a:gd name="T111" fmla="*/ 0 h 1145"/>
                  <a:gd name="T112" fmla="*/ 0 w 337"/>
                  <a:gd name="T113" fmla="*/ 0 h 114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7" h="1145">
                    <a:moveTo>
                      <a:pt x="81" y="141"/>
                    </a:moveTo>
                    <a:lnTo>
                      <a:pt x="121" y="63"/>
                    </a:lnTo>
                    <a:lnTo>
                      <a:pt x="157" y="17"/>
                    </a:lnTo>
                    <a:lnTo>
                      <a:pt x="193" y="0"/>
                    </a:lnTo>
                    <a:lnTo>
                      <a:pt x="227" y="0"/>
                    </a:lnTo>
                    <a:lnTo>
                      <a:pt x="265" y="17"/>
                    </a:lnTo>
                    <a:lnTo>
                      <a:pt x="283" y="38"/>
                    </a:lnTo>
                    <a:lnTo>
                      <a:pt x="295" y="78"/>
                    </a:lnTo>
                    <a:lnTo>
                      <a:pt x="291" y="117"/>
                    </a:lnTo>
                    <a:lnTo>
                      <a:pt x="265" y="155"/>
                    </a:lnTo>
                    <a:lnTo>
                      <a:pt x="225" y="192"/>
                    </a:lnTo>
                    <a:lnTo>
                      <a:pt x="182" y="226"/>
                    </a:lnTo>
                    <a:lnTo>
                      <a:pt x="147" y="272"/>
                    </a:lnTo>
                    <a:lnTo>
                      <a:pt x="119" y="315"/>
                    </a:lnTo>
                    <a:lnTo>
                      <a:pt x="98" y="370"/>
                    </a:lnTo>
                    <a:lnTo>
                      <a:pt x="90" y="404"/>
                    </a:lnTo>
                    <a:lnTo>
                      <a:pt x="93" y="426"/>
                    </a:lnTo>
                    <a:lnTo>
                      <a:pt x="117" y="451"/>
                    </a:lnTo>
                    <a:lnTo>
                      <a:pt x="173" y="514"/>
                    </a:lnTo>
                    <a:lnTo>
                      <a:pt x="211" y="580"/>
                    </a:lnTo>
                    <a:lnTo>
                      <a:pt x="237" y="640"/>
                    </a:lnTo>
                    <a:lnTo>
                      <a:pt x="261" y="720"/>
                    </a:lnTo>
                    <a:lnTo>
                      <a:pt x="279" y="814"/>
                    </a:lnTo>
                    <a:lnTo>
                      <a:pt x="293" y="863"/>
                    </a:lnTo>
                    <a:lnTo>
                      <a:pt x="321" y="894"/>
                    </a:lnTo>
                    <a:lnTo>
                      <a:pt x="337" y="947"/>
                    </a:lnTo>
                    <a:lnTo>
                      <a:pt x="331" y="980"/>
                    </a:lnTo>
                    <a:lnTo>
                      <a:pt x="310" y="1002"/>
                    </a:lnTo>
                    <a:lnTo>
                      <a:pt x="261" y="1016"/>
                    </a:lnTo>
                    <a:lnTo>
                      <a:pt x="185" y="1045"/>
                    </a:lnTo>
                    <a:lnTo>
                      <a:pt x="128" y="1072"/>
                    </a:lnTo>
                    <a:lnTo>
                      <a:pt x="106" y="1092"/>
                    </a:lnTo>
                    <a:lnTo>
                      <a:pt x="89" y="1129"/>
                    </a:lnTo>
                    <a:lnTo>
                      <a:pt x="71" y="1143"/>
                    </a:lnTo>
                    <a:lnTo>
                      <a:pt x="38" y="1145"/>
                    </a:lnTo>
                    <a:lnTo>
                      <a:pt x="11" y="1124"/>
                    </a:lnTo>
                    <a:lnTo>
                      <a:pt x="0" y="1080"/>
                    </a:lnTo>
                    <a:lnTo>
                      <a:pt x="13" y="1053"/>
                    </a:lnTo>
                    <a:lnTo>
                      <a:pt x="46" y="1021"/>
                    </a:lnTo>
                    <a:lnTo>
                      <a:pt x="111" y="994"/>
                    </a:lnTo>
                    <a:lnTo>
                      <a:pt x="177" y="972"/>
                    </a:lnTo>
                    <a:lnTo>
                      <a:pt x="225" y="948"/>
                    </a:lnTo>
                    <a:lnTo>
                      <a:pt x="242" y="920"/>
                    </a:lnTo>
                    <a:lnTo>
                      <a:pt x="253" y="890"/>
                    </a:lnTo>
                    <a:lnTo>
                      <a:pt x="245" y="850"/>
                    </a:lnTo>
                    <a:lnTo>
                      <a:pt x="212" y="776"/>
                    </a:lnTo>
                    <a:lnTo>
                      <a:pt x="181" y="696"/>
                    </a:lnTo>
                    <a:lnTo>
                      <a:pt x="144" y="616"/>
                    </a:lnTo>
                    <a:lnTo>
                      <a:pt x="95" y="550"/>
                    </a:lnTo>
                    <a:lnTo>
                      <a:pt x="53" y="496"/>
                    </a:lnTo>
                    <a:lnTo>
                      <a:pt x="27" y="450"/>
                    </a:lnTo>
                    <a:lnTo>
                      <a:pt x="13" y="404"/>
                    </a:lnTo>
                    <a:lnTo>
                      <a:pt x="13" y="344"/>
                    </a:lnTo>
                    <a:lnTo>
                      <a:pt x="29" y="277"/>
                    </a:lnTo>
                    <a:lnTo>
                      <a:pt x="55" y="215"/>
                    </a:lnTo>
                    <a:lnTo>
                      <a:pt x="73" y="163"/>
                    </a:lnTo>
                    <a:lnTo>
                      <a:pt x="81" y="141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55"/>
              <p:cNvSpPr>
                <a:spLocks/>
              </p:cNvSpPr>
              <p:nvPr/>
            </p:nvSpPr>
            <p:spPr bwMode="auto">
              <a:xfrm flipH="1">
                <a:off x="3460" y="1444"/>
                <a:ext cx="116" cy="204"/>
              </a:xfrm>
              <a:custGeom>
                <a:avLst/>
                <a:gdLst>
                  <a:gd name="T0" fmla="*/ 0 w 560"/>
                  <a:gd name="T1" fmla="*/ 0 h 996"/>
                  <a:gd name="T2" fmla="*/ 0 w 560"/>
                  <a:gd name="T3" fmla="*/ 0 h 996"/>
                  <a:gd name="T4" fmla="*/ 0 w 560"/>
                  <a:gd name="T5" fmla="*/ 0 h 996"/>
                  <a:gd name="T6" fmla="*/ 0 w 560"/>
                  <a:gd name="T7" fmla="*/ 0 h 996"/>
                  <a:gd name="T8" fmla="*/ 0 w 560"/>
                  <a:gd name="T9" fmla="*/ 0 h 996"/>
                  <a:gd name="T10" fmla="*/ 0 w 560"/>
                  <a:gd name="T11" fmla="*/ 0 h 996"/>
                  <a:gd name="T12" fmla="*/ 0 w 560"/>
                  <a:gd name="T13" fmla="*/ 0 h 996"/>
                  <a:gd name="T14" fmla="*/ 0 w 560"/>
                  <a:gd name="T15" fmla="*/ 0 h 996"/>
                  <a:gd name="T16" fmla="*/ 0 w 560"/>
                  <a:gd name="T17" fmla="*/ 0 h 996"/>
                  <a:gd name="T18" fmla="*/ 0 w 560"/>
                  <a:gd name="T19" fmla="*/ 0 h 996"/>
                  <a:gd name="T20" fmla="*/ 0 w 560"/>
                  <a:gd name="T21" fmla="*/ 0 h 996"/>
                  <a:gd name="T22" fmla="*/ 0 w 560"/>
                  <a:gd name="T23" fmla="*/ 0 h 996"/>
                  <a:gd name="T24" fmla="*/ 0 w 560"/>
                  <a:gd name="T25" fmla="*/ 1 h 996"/>
                  <a:gd name="T26" fmla="*/ 0 w 560"/>
                  <a:gd name="T27" fmla="*/ 1 h 996"/>
                  <a:gd name="T28" fmla="*/ 0 w 560"/>
                  <a:gd name="T29" fmla="*/ 1 h 996"/>
                  <a:gd name="T30" fmla="*/ 0 w 560"/>
                  <a:gd name="T31" fmla="*/ 1 h 996"/>
                  <a:gd name="T32" fmla="*/ 0 w 560"/>
                  <a:gd name="T33" fmla="*/ 1 h 996"/>
                  <a:gd name="T34" fmla="*/ 0 w 560"/>
                  <a:gd name="T35" fmla="*/ 1 h 996"/>
                  <a:gd name="T36" fmla="*/ 0 w 560"/>
                  <a:gd name="T37" fmla="*/ 1 h 996"/>
                  <a:gd name="T38" fmla="*/ 0 w 560"/>
                  <a:gd name="T39" fmla="*/ 1 h 996"/>
                  <a:gd name="T40" fmla="*/ 0 w 560"/>
                  <a:gd name="T41" fmla="*/ 1 h 996"/>
                  <a:gd name="T42" fmla="*/ 0 w 560"/>
                  <a:gd name="T43" fmla="*/ 1 h 996"/>
                  <a:gd name="T44" fmla="*/ 0 w 560"/>
                  <a:gd name="T45" fmla="*/ 1 h 996"/>
                  <a:gd name="T46" fmla="*/ 0 w 560"/>
                  <a:gd name="T47" fmla="*/ 2 h 996"/>
                  <a:gd name="T48" fmla="*/ 0 w 560"/>
                  <a:gd name="T49" fmla="*/ 2 h 996"/>
                  <a:gd name="T50" fmla="*/ 0 w 560"/>
                  <a:gd name="T51" fmla="*/ 2 h 996"/>
                  <a:gd name="T52" fmla="*/ 0 w 560"/>
                  <a:gd name="T53" fmla="*/ 2 h 996"/>
                  <a:gd name="T54" fmla="*/ 0 w 560"/>
                  <a:gd name="T55" fmla="*/ 2 h 996"/>
                  <a:gd name="T56" fmla="*/ 1 w 560"/>
                  <a:gd name="T57" fmla="*/ 2 h 996"/>
                  <a:gd name="T58" fmla="*/ 1 w 560"/>
                  <a:gd name="T59" fmla="*/ 2 h 996"/>
                  <a:gd name="T60" fmla="*/ 1 w 560"/>
                  <a:gd name="T61" fmla="*/ 2 h 996"/>
                  <a:gd name="T62" fmla="*/ 1 w 560"/>
                  <a:gd name="T63" fmla="*/ 2 h 996"/>
                  <a:gd name="T64" fmla="*/ 1 w 560"/>
                  <a:gd name="T65" fmla="*/ 2 h 996"/>
                  <a:gd name="T66" fmla="*/ 1 w 560"/>
                  <a:gd name="T67" fmla="*/ 2 h 996"/>
                  <a:gd name="T68" fmla="*/ 1 w 560"/>
                  <a:gd name="T69" fmla="*/ 2 h 996"/>
                  <a:gd name="T70" fmla="*/ 1 w 560"/>
                  <a:gd name="T71" fmla="*/ 2 h 996"/>
                  <a:gd name="T72" fmla="*/ 1 w 560"/>
                  <a:gd name="T73" fmla="*/ 2 h 996"/>
                  <a:gd name="T74" fmla="*/ 1 w 560"/>
                  <a:gd name="T75" fmla="*/ 2 h 996"/>
                  <a:gd name="T76" fmla="*/ 1 w 560"/>
                  <a:gd name="T77" fmla="*/ 2 h 996"/>
                  <a:gd name="T78" fmla="*/ 1 w 560"/>
                  <a:gd name="T79" fmla="*/ 1 h 996"/>
                  <a:gd name="T80" fmla="*/ 0 w 560"/>
                  <a:gd name="T81" fmla="*/ 1 h 996"/>
                  <a:gd name="T82" fmla="*/ 0 w 560"/>
                  <a:gd name="T83" fmla="*/ 1 h 996"/>
                  <a:gd name="T84" fmla="*/ 0 w 560"/>
                  <a:gd name="T85" fmla="*/ 1 h 996"/>
                  <a:gd name="T86" fmla="*/ 0 w 560"/>
                  <a:gd name="T87" fmla="*/ 1 h 996"/>
                  <a:gd name="T88" fmla="*/ 0 w 560"/>
                  <a:gd name="T89" fmla="*/ 1 h 996"/>
                  <a:gd name="T90" fmla="*/ 0 w 560"/>
                  <a:gd name="T91" fmla="*/ 1 h 996"/>
                  <a:gd name="T92" fmla="*/ 1 w 560"/>
                  <a:gd name="T93" fmla="*/ 1 h 996"/>
                  <a:gd name="T94" fmla="*/ 1 w 560"/>
                  <a:gd name="T95" fmla="*/ 1 h 996"/>
                  <a:gd name="T96" fmla="*/ 1 w 560"/>
                  <a:gd name="T97" fmla="*/ 1 h 996"/>
                  <a:gd name="T98" fmla="*/ 1 w 560"/>
                  <a:gd name="T99" fmla="*/ 1 h 996"/>
                  <a:gd name="T100" fmla="*/ 1 w 560"/>
                  <a:gd name="T101" fmla="*/ 0 h 996"/>
                  <a:gd name="T102" fmla="*/ 1 w 560"/>
                  <a:gd name="T103" fmla="*/ 0 h 996"/>
                  <a:gd name="T104" fmla="*/ 1 w 560"/>
                  <a:gd name="T105" fmla="*/ 0 h 996"/>
                  <a:gd name="T106" fmla="*/ 0 w 560"/>
                  <a:gd name="T107" fmla="*/ 0 h 9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0" h="996">
                    <a:moveTo>
                      <a:pt x="278" y="195"/>
                    </a:moveTo>
                    <a:lnTo>
                      <a:pt x="178" y="70"/>
                    </a:lnTo>
                    <a:lnTo>
                      <a:pt x="108" y="5"/>
                    </a:lnTo>
                    <a:lnTo>
                      <a:pt x="70" y="0"/>
                    </a:lnTo>
                    <a:lnTo>
                      <a:pt x="30" y="18"/>
                    </a:lnTo>
                    <a:lnTo>
                      <a:pt x="5" y="59"/>
                    </a:lnTo>
                    <a:lnTo>
                      <a:pt x="0" y="98"/>
                    </a:lnTo>
                    <a:lnTo>
                      <a:pt x="18" y="141"/>
                    </a:lnTo>
                    <a:lnTo>
                      <a:pt x="46" y="163"/>
                    </a:lnTo>
                    <a:lnTo>
                      <a:pt x="108" y="200"/>
                    </a:lnTo>
                    <a:lnTo>
                      <a:pt x="178" y="255"/>
                    </a:lnTo>
                    <a:lnTo>
                      <a:pt x="220" y="298"/>
                    </a:lnTo>
                    <a:lnTo>
                      <a:pt x="244" y="331"/>
                    </a:lnTo>
                    <a:lnTo>
                      <a:pt x="255" y="372"/>
                    </a:lnTo>
                    <a:lnTo>
                      <a:pt x="252" y="391"/>
                    </a:lnTo>
                    <a:lnTo>
                      <a:pt x="236" y="407"/>
                    </a:lnTo>
                    <a:lnTo>
                      <a:pt x="202" y="470"/>
                    </a:lnTo>
                    <a:lnTo>
                      <a:pt x="187" y="526"/>
                    </a:lnTo>
                    <a:lnTo>
                      <a:pt x="182" y="592"/>
                    </a:lnTo>
                    <a:lnTo>
                      <a:pt x="178" y="660"/>
                    </a:lnTo>
                    <a:lnTo>
                      <a:pt x="187" y="736"/>
                    </a:lnTo>
                    <a:lnTo>
                      <a:pt x="200" y="812"/>
                    </a:lnTo>
                    <a:lnTo>
                      <a:pt x="200" y="858"/>
                    </a:lnTo>
                    <a:lnTo>
                      <a:pt x="202" y="902"/>
                    </a:lnTo>
                    <a:lnTo>
                      <a:pt x="216" y="926"/>
                    </a:lnTo>
                    <a:lnTo>
                      <a:pt x="228" y="934"/>
                    </a:lnTo>
                    <a:lnTo>
                      <a:pt x="254" y="940"/>
                    </a:lnTo>
                    <a:lnTo>
                      <a:pt x="290" y="931"/>
                    </a:lnTo>
                    <a:lnTo>
                      <a:pt x="334" y="925"/>
                    </a:lnTo>
                    <a:lnTo>
                      <a:pt x="394" y="934"/>
                    </a:lnTo>
                    <a:lnTo>
                      <a:pt x="454" y="958"/>
                    </a:lnTo>
                    <a:lnTo>
                      <a:pt x="504" y="994"/>
                    </a:lnTo>
                    <a:lnTo>
                      <a:pt x="526" y="996"/>
                    </a:lnTo>
                    <a:lnTo>
                      <a:pt x="543" y="986"/>
                    </a:lnTo>
                    <a:lnTo>
                      <a:pt x="560" y="960"/>
                    </a:lnTo>
                    <a:lnTo>
                      <a:pt x="560" y="906"/>
                    </a:lnTo>
                    <a:lnTo>
                      <a:pt x="535" y="888"/>
                    </a:lnTo>
                    <a:lnTo>
                      <a:pt x="504" y="880"/>
                    </a:lnTo>
                    <a:lnTo>
                      <a:pt x="428" y="872"/>
                    </a:lnTo>
                    <a:lnTo>
                      <a:pt x="358" y="854"/>
                    </a:lnTo>
                    <a:lnTo>
                      <a:pt x="290" y="833"/>
                    </a:lnTo>
                    <a:lnTo>
                      <a:pt x="260" y="800"/>
                    </a:lnTo>
                    <a:lnTo>
                      <a:pt x="254" y="752"/>
                    </a:lnTo>
                    <a:lnTo>
                      <a:pt x="252" y="672"/>
                    </a:lnTo>
                    <a:lnTo>
                      <a:pt x="270" y="580"/>
                    </a:lnTo>
                    <a:lnTo>
                      <a:pt x="292" y="510"/>
                    </a:lnTo>
                    <a:lnTo>
                      <a:pt x="328" y="442"/>
                    </a:lnTo>
                    <a:lnTo>
                      <a:pt x="355" y="396"/>
                    </a:lnTo>
                    <a:lnTo>
                      <a:pt x="360" y="364"/>
                    </a:lnTo>
                    <a:lnTo>
                      <a:pt x="360" y="328"/>
                    </a:lnTo>
                    <a:lnTo>
                      <a:pt x="350" y="296"/>
                    </a:lnTo>
                    <a:lnTo>
                      <a:pt x="322" y="244"/>
                    </a:lnTo>
                    <a:lnTo>
                      <a:pt x="298" y="214"/>
                    </a:lnTo>
                    <a:lnTo>
                      <a:pt x="278" y="195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Group 56"/>
          <p:cNvGrpSpPr>
            <a:grpSpLocks/>
          </p:cNvGrpSpPr>
          <p:nvPr/>
        </p:nvGrpSpPr>
        <p:grpSpPr bwMode="auto">
          <a:xfrm>
            <a:off x="8472488" y="3175000"/>
            <a:ext cx="1512887" cy="1050925"/>
            <a:chOff x="3031" y="1898"/>
            <a:chExt cx="953" cy="662"/>
          </a:xfrm>
        </p:grpSpPr>
        <p:grpSp>
          <p:nvGrpSpPr>
            <p:cNvPr id="39" name="Group 57"/>
            <p:cNvGrpSpPr>
              <a:grpSpLocks/>
            </p:cNvGrpSpPr>
            <p:nvPr/>
          </p:nvGrpSpPr>
          <p:grpSpPr bwMode="auto">
            <a:xfrm>
              <a:off x="3031" y="1898"/>
              <a:ext cx="417" cy="386"/>
              <a:chOff x="2352" y="1149"/>
              <a:chExt cx="417" cy="579"/>
            </a:xfrm>
          </p:grpSpPr>
          <p:grpSp>
            <p:nvGrpSpPr>
              <p:cNvPr id="60" name="Group 58"/>
              <p:cNvGrpSpPr>
                <a:grpSpLocks/>
              </p:cNvGrpSpPr>
              <p:nvPr/>
            </p:nvGrpSpPr>
            <p:grpSpPr bwMode="auto">
              <a:xfrm>
                <a:off x="2352" y="1296"/>
                <a:ext cx="259" cy="288"/>
                <a:chOff x="-96" y="2592"/>
                <a:chExt cx="432" cy="480"/>
              </a:xfrm>
            </p:grpSpPr>
            <p:sp>
              <p:nvSpPr>
                <p:cNvPr id="63" name="Line 59"/>
                <p:cNvSpPr>
                  <a:spLocks noChangeShapeType="1"/>
                </p:cNvSpPr>
                <p:nvPr/>
              </p:nvSpPr>
              <p:spPr bwMode="auto">
                <a:xfrm>
                  <a:off x="-96" y="2592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4" name="Line 60"/>
                <p:cNvSpPr>
                  <a:spLocks noChangeShapeType="1"/>
                </p:cNvSpPr>
                <p:nvPr/>
              </p:nvSpPr>
              <p:spPr bwMode="auto">
                <a:xfrm>
                  <a:off x="0" y="2688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5" name="Line 61"/>
                <p:cNvSpPr>
                  <a:spLocks noChangeShapeType="1"/>
                </p:cNvSpPr>
                <p:nvPr/>
              </p:nvSpPr>
              <p:spPr bwMode="auto">
                <a:xfrm>
                  <a:off x="-96" y="2784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" name="Line 62"/>
                <p:cNvSpPr>
                  <a:spLocks noChangeShapeType="1"/>
                </p:cNvSpPr>
                <p:nvPr/>
              </p:nvSpPr>
              <p:spPr bwMode="auto">
                <a:xfrm>
                  <a:off x="0" y="288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" name="Line 63"/>
                <p:cNvSpPr>
                  <a:spLocks noChangeShapeType="1"/>
                </p:cNvSpPr>
                <p:nvPr/>
              </p:nvSpPr>
              <p:spPr bwMode="auto">
                <a:xfrm>
                  <a:off x="-96" y="2976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" name="Line 64"/>
                <p:cNvSpPr>
                  <a:spLocks noChangeShapeType="1"/>
                </p:cNvSpPr>
                <p:nvPr/>
              </p:nvSpPr>
              <p:spPr bwMode="auto">
                <a:xfrm>
                  <a:off x="0" y="307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1" name="Freeform 65"/>
              <p:cNvSpPr>
                <a:spLocks/>
              </p:cNvSpPr>
              <p:nvPr/>
            </p:nvSpPr>
            <p:spPr bwMode="auto">
              <a:xfrm>
                <a:off x="2481" y="1149"/>
                <a:ext cx="288" cy="144"/>
              </a:xfrm>
              <a:custGeom>
                <a:avLst/>
                <a:gdLst>
                  <a:gd name="T0" fmla="*/ 0 w 144"/>
                  <a:gd name="T1" fmla="*/ 144 h 144"/>
                  <a:gd name="T2" fmla="*/ 0 w 144"/>
                  <a:gd name="T3" fmla="*/ 0 h 144"/>
                  <a:gd name="T4" fmla="*/ 2304 w 144"/>
                  <a:gd name="T5" fmla="*/ 0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144">
                    <a:moveTo>
                      <a:pt x="0" y="144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66"/>
              <p:cNvSpPr>
                <a:spLocks/>
              </p:cNvSpPr>
              <p:nvPr/>
            </p:nvSpPr>
            <p:spPr bwMode="auto">
              <a:xfrm flipV="1">
                <a:off x="2481" y="1584"/>
                <a:ext cx="288" cy="144"/>
              </a:xfrm>
              <a:custGeom>
                <a:avLst/>
                <a:gdLst>
                  <a:gd name="T0" fmla="*/ 0 w 144"/>
                  <a:gd name="T1" fmla="*/ 144 h 144"/>
                  <a:gd name="T2" fmla="*/ 0 w 144"/>
                  <a:gd name="T3" fmla="*/ 0 h 144"/>
                  <a:gd name="T4" fmla="*/ 2304 w 144"/>
                  <a:gd name="T5" fmla="*/ 0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144">
                    <a:moveTo>
                      <a:pt x="0" y="144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" name="Line 67"/>
            <p:cNvSpPr>
              <a:spLocks noChangeShapeType="1"/>
            </p:cNvSpPr>
            <p:nvPr/>
          </p:nvSpPr>
          <p:spPr bwMode="auto">
            <a:xfrm flipH="1" flipV="1">
              <a:off x="3613" y="2434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68"/>
            <p:cNvSpPr>
              <a:spLocks noChangeShapeType="1"/>
            </p:cNvSpPr>
            <p:nvPr/>
          </p:nvSpPr>
          <p:spPr bwMode="auto">
            <a:xfrm flipH="1">
              <a:off x="3613" y="2434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69"/>
            <p:cNvSpPr>
              <a:spLocks noChangeShapeType="1"/>
            </p:cNvSpPr>
            <p:nvPr/>
          </p:nvSpPr>
          <p:spPr bwMode="auto">
            <a:xfrm flipH="1">
              <a:off x="3654" y="2434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70"/>
            <p:cNvSpPr>
              <a:spLocks noChangeShapeType="1"/>
            </p:cNvSpPr>
            <p:nvPr/>
          </p:nvSpPr>
          <p:spPr bwMode="auto">
            <a:xfrm flipH="1">
              <a:off x="3695" y="2434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71"/>
            <p:cNvSpPr>
              <a:spLocks noChangeShapeType="1"/>
            </p:cNvSpPr>
            <p:nvPr/>
          </p:nvSpPr>
          <p:spPr bwMode="auto">
            <a:xfrm flipH="1">
              <a:off x="3736" y="2434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72"/>
            <p:cNvSpPr>
              <a:spLocks noChangeShapeType="1"/>
            </p:cNvSpPr>
            <p:nvPr/>
          </p:nvSpPr>
          <p:spPr bwMode="auto">
            <a:xfrm flipH="1">
              <a:off x="3777" y="2434"/>
              <a:ext cx="42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73"/>
            <p:cNvSpPr>
              <a:spLocks noChangeShapeType="1"/>
            </p:cNvSpPr>
            <p:nvPr/>
          </p:nvSpPr>
          <p:spPr bwMode="auto">
            <a:xfrm flipH="1">
              <a:off x="3819" y="2434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74"/>
            <p:cNvSpPr>
              <a:spLocks noChangeShapeType="1"/>
            </p:cNvSpPr>
            <p:nvPr/>
          </p:nvSpPr>
          <p:spPr bwMode="auto">
            <a:xfrm>
              <a:off x="3232" y="2512"/>
              <a:ext cx="21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75"/>
            <p:cNvSpPr>
              <a:spLocks noChangeShapeType="1"/>
            </p:cNvSpPr>
            <p:nvPr/>
          </p:nvSpPr>
          <p:spPr bwMode="auto">
            <a:xfrm flipH="1">
              <a:off x="3376" y="2512"/>
              <a:ext cx="24" cy="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AutoShape 76"/>
            <p:cNvSpPr>
              <a:spLocks noChangeArrowheads="1"/>
            </p:cNvSpPr>
            <p:nvPr/>
          </p:nvSpPr>
          <p:spPr bwMode="auto">
            <a:xfrm>
              <a:off x="3266" y="2321"/>
              <a:ext cx="144" cy="15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0" name="Line 77"/>
            <p:cNvSpPr>
              <a:spLocks noChangeShapeType="1"/>
            </p:cNvSpPr>
            <p:nvPr/>
          </p:nvSpPr>
          <p:spPr bwMode="auto">
            <a:xfrm flipH="1">
              <a:off x="3328" y="2512"/>
              <a:ext cx="24" cy="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78"/>
            <p:cNvSpPr>
              <a:spLocks noChangeShapeType="1"/>
            </p:cNvSpPr>
            <p:nvPr/>
          </p:nvSpPr>
          <p:spPr bwMode="auto">
            <a:xfrm flipH="1">
              <a:off x="3280" y="2512"/>
              <a:ext cx="24" cy="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79"/>
            <p:cNvSpPr>
              <a:spLocks/>
            </p:cNvSpPr>
            <p:nvPr/>
          </p:nvSpPr>
          <p:spPr bwMode="auto">
            <a:xfrm>
              <a:off x="3312" y="2289"/>
              <a:ext cx="52" cy="213"/>
            </a:xfrm>
            <a:custGeom>
              <a:avLst/>
              <a:gdLst>
                <a:gd name="T0" fmla="*/ 26 w 52"/>
                <a:gd name="T1" fmla="*/ 0 h 222"/>
                <a:gd name="T2" fmla="*/ 26 w 52"/>
                <a:gd name="T3" fmla="*/ 48 h 222"/>
                <a:gd name="T4" fmla="*/ 0 w 52"/>
                <a:gd name="T5" fmla="*/ 57 h 222"/>
                <a:gd name="T6" fmla="*/ 52 w 52"/>
                <a:gd name="T7" fmla="*/ 77 h 222"/>
                <a:gd name="T8" fmla="*/ 0 w 52"/>
                <a:gd name="T9" fmla="*/ 96 h 222"/>
                <a:gd name="T10" fmla="*/ 52 w 52"/>
                <a:gd name="T11" fmla="*/ 114 h 222"/>
                <a:gd name="T12" fmla="*/ 0 w 52"/>
                <a:gd name="T13" fmla="*/ 135 h 222"/>
                <a:gd name="T14" fmla="*/ 26 w 52"/>
                <a:gd name="T15" fmla="*/ 144 h 222"/>
                <a:gd name="T16" fmla="*/ 26 w 52"/>
                <a:gd name="T17" fmla="*/ 196 h 2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" h="222">
                  <a:moveTo>
                    <a:pt x="26" y="0"/>
                  </a:moveTo>
                  <a:lnTo>
                    <a:pt x="26" y="54"/>
                  </a:lnTo>
                  <a:lnTo>
                    <a:pt x="0" y="65"/>
                  </a:lnTo>
                  <a:lnTo>
                    <a:pt x="52" y="87"/>
                  </a:lnTo>
                  <a:lnTo>
                    <a:pt x="0" y="108"/>
                  </a:lnTo>
                  <a:lnTo>
                    <a:pt x="52" y="129"/>
                  </a:lnTo>
                  <a:lnTo>
                    <a:pt x="0" y="153"/>
                  </a:lnTo>
                  <a:lnTo>
                    <a:pt x="26" y="163"/>
                  </a:lnTo>
                  <a:lnTo>
                    <a:pt x="26" y="222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3" name="Group 80"/>
            <p:cNvGrpSpPr>
              <a:grpSpLocks/>
            </p:cNvGrpSpPr>
            <p:nvPr/>
          </p:nvGrpSpPr>
          <p:grpSpPr bwMode="auto">
            <a:xfrm>
              <a:off x="3451" y="1911"/>
              <a:ext cx="533" cy="554"/>
              <a:chOff x="3451" y="1911"/>
              <a:chExt cx="533" cy="554"/>
            </a:xfrm>
          </p:grpSpPr>
          <p:sp>
            <p:nvSpPr>
              <p:cNvPr id="54" name="Freeform 81"/>
              <p:cNvSpPr>
                <a:spLocks/>
              </p:cNvSpPr>
              <p:nvPr/>
            </p:nvSpPr>
            <p:spPr bwMode="auto">
              <a:xfrm flipH="1">
                <a:off x="3702" y="2039"/>
                <a:ext cx="116" cy="217"/>
              </a:xfrm>
              <a:custGeom>
                <a:avLst/>
                <a:gdLst>
                  <a:gd name="T0" fmla="*/ 0 w 532"/>
                  <a:gd name="T1" fmla="*/ 0 h 968"/>
                  <a:gd name="T2" fmla="*/ 1 w 532"/>
                  <a:gd name="T3" fmla="*/ 0 h 968"/>
                  <a:gd name="T4" fmla="*/ 1 w 532"/>
                  <a:gd name="T5" fmla="*/ 0 h 968"/>
                  <a:gd name="T6" fmla="*/ 1 w 532"/>
                  <a:gd name="T7" fmla="*/ 0 h 968"/>
                  <a:gd name="T8" fmla="*/ 1 w 532"/>
                  <a:gd name="T9" fmla="*/ 0 h 968"/>
                  <a:gd name="T10" fmla="*/ 1 w 532"/>
                  <a:gd name="T11" fmla="*/ 0 h 968"/>
                  <a:gd name="T12" fmla="*/ 1 w 532"/>
                  <a:gd name="T13" fmla="*/ 0 h 968"/>
                  <a:gd name="T14" fmla="*/ 1 w 532"/>
                  <a:gd name="T15" fmla="*/ 0 h 968"/>
                  <a:gd name="T16" fmla="*/ 1 w 532"/>
                  <a:gd name="T17" fmla="*/ 1 h 968"/>
                  <a:gd name="T18" fmla="*/ 1 w 532"/>
                  <a:gd name="T19" fmla="*/ 1 h 968"/>
                  <a:gd name="T20" fmla="*/ 1 w 532"/>
                  <a:gd name="T21" fmla="*/ 1 h 968"/>
                  <a:gd name="T22" fmla="*/ 1 w 532"/>
                  <a:gd name="T23" fmla="*/ 1 h 968"/>
                  <a:gd name="T24" fmla="*/ 1 w 532"/>
                  <a:gd name="T25" fmla="*/ 2 h 968"/>
                  <a:gd name="T26" fmla="*/ 1 w 532"/>
                  <a:gd name="T27" fmla="*/ 2 h 968"/>
                  <a:gd name="T28" fmla="*/ 1 w 532"/>
                  <a:gd name="T29" fmla="*/ 2 h 968"/>
                  <a:gd name="T30" fmla="*/ 1 w 532"/>
                  <a:gd name="T31" fmla="*/ 2 h 968"/>
                  <a:gd name="T32" fmla="*/ 1 w 532"/>
                  <a:gd name="T33" fmla="*/ 2 h 968"/>
                  <a:gd name="T34" fmla="*/ 1 w 532"/>
                  <a:gd name="T35" fmla="*/ 2 h 968"/>
                  <a:gd name="T36" fmla="*/ 0 w 532"/>
                  <a:gd name="T37" fmla="*/ 2 h 968"/>
                  <a:gd name="T38" fmla="*/ 0 w 532"/>
                  <a:gd name="T39" fmla="*/ 2 h 968"/>
                  <a:gd name="T40" fmla="*/ 0 w 532"/>
                  <a:gd name="T41" fmla="*/ 2 h 968"/>
                  <a:gd name="T42" fmla="*/ 0 w 532"/>
                  <a:gd name="T43" fmla="*/ 2 h 968"/>
                  <a:gd name="T44" fmla="*/ 0 w 532"/>
                  <a:gd name="T45" fmla="*/ 2 h 968"/>
                  <a:gd name="T46" fmla="*/ 0 w 532"/>
                  <a:gd name="T47" fmla="*/ 2 h 968"/>
                  <a:gd name="T48" fmla="*/ 0 w 532"/>
                  <a:gd name="T49" fmla="*/ 2 h 968"/>
                  <a:gd name="T50" fmla="*/ 0 w 532"/>
                  <a:gd name="T51" fmla="*/ 2 h 968"/>
                  <a:gd name="T52" fmla="*/ 0 w 532"/>
                  <a:gd name="T53" fmla="*/ 2 h 968"/>
                  <a:gd name="T54" fmla="*/ 0 w 532"/>
                  <a:gd name="T55" fmla="*/ 2 h 968"/>
                  <a:gd name="T56" fmla="*/ 0 w 532"/>
                  <a:gd name="T57" fmla="*/ 2 h 968"/>
                  <a:gd name="T58" fmla="*/ 0 w 532"/>
                  <a:gd name="T59" fmla="*/ 2 h 968"/>
                  <a:gd name="T60" fmla="*/ 0 w 532"/>
                  <a:gd name="T61" fmla="*/ 1 h 968"/>
                  <a:gd name="T62" fmla="*/ 0 w 532"/>
                  <a:gd name="T63" fmla="*/ 1 h 968"/>
                  <a:gd name="T64" fmla="*/ 0 w 532"/>
                  <a:gd name="T65" fmla="*/ 1 h 968"/>
                  <a:gd name="T66" fmla="*/ 0 w 532"/>
                  <a:gd name="T67" fmla="*/ 1 h 968"/>
                  <a:gd name="T68" fmla="*/ 0 w 532"/>
                  <a:gd name="T69" fmla="*/ 1 h 968"/>
                  <a:gd name="T70" fmla="*/ 0 w 532"/>
                  <a:gd name="T71" fmla="*/ 1 h 968"/>
                  <a:gd name="T72" fmla="*/ 0 w 532"/>
                  <a:gd name="T73" fmla="*/ 1 h 968"/>
                  <a:gd name="T74" fmla="*/ 0 w 532"/>
                  <a:gd name="T75" fmla="*/ 0 h 968"/>
                  <a:gd name="T76" fmla="*/ 0 w 532"/>
                  <a:gd name="T77" fmla="*/ 0 h 968"/>
                  <a:gd name="T78" fmla="*/ 0 w 532"/>
                  <a:gd name="T79" fmla="*/ 0 h 968"/>
                  <a:gd name="T80" fmla="*/ 0 w 532"/>
                  <a:gd name="T81" fmla="*/ 0 h 968"/>
                  <a:gd name="T82" fmla="*/ 0 w 532"/>
                  <a:gd name="T83" fmla="*/ 0 h 968"/>
                  <a:gd name="T84" fmla="*/ 0 w 532"/>
                  <a:gd name="T85" fmla="*/ 0 h 968"/>
                  <a:gd name="T86" fmla="*/ 0 w 532"/>
                  <a:gd name="T87" fmla="*/ 0 h 968"/>
                  <a:gd name="T88" fmla="*/ 0 w 532"/>
                  <a:gd name="T89" fmla="*/ 0 h 968"/>
                  <a:gd name="T90" fmla="*/ 0 w 532"/>
                  <a:gd name="T91" fmla="*/ 0 h 9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" h="968">
                    <a:moveTo>
                      <a:pt x="190" y="6"/>
                    </a:moveTo>
                    <a:lnTo>
                      <a:pt x="270" y="0"/>
                    </a:lnTo>
                    <a:lnTo>
                      <a:pt x="334" y="6"/>
                    </a:lnTo>
                    <a:lnTo>
                      <a:pt x="380" y="26"/>
                    </a:lnTo>
                    <a:lnTo>
                      <a:pt x="412" y="52"/>
                    </a:lnTo>
                    <a:lnTo>
                      <a:pt x="442" y="96"/>
                    </a:lnTo>
                    <a:lnTo>
                      <a:pt x="468" y="146"/>
                    </a:lnTo>
                    <a:lnTo>
                      <a:pt x="490" y="208"/>
                    </a:lnTo>
                    <a:lnTo>
                      <a:pt x="506" y="282"/>
                    </a:lnTo>
                    <a:lnTo>
                      <a:pt x="522" y="364"/>
                    </a:lnTo>
                    <a:lnTo>
                      <a:pt x="526" y="453"/>
                    </a:lnTo>
                    <a:lnTo>
                      <a:pt x="532" y="545"/>
                    </a:lnTo>
                    <a:lnTo>
                      <a:pt x="524" y="616"/>
                    </a:lnTo>
                    <a:lnTo>
                      <a:pt x="503" y="696"/>
                    </a:lnTo>
                    <a:lnTo>
                      <a:pt x="470" y="765"/>
                    </a:lnTo>
                    <a:lnTo>
                      <a:pt x="424" y="838"/>
                    </a:lnTo>
                    <a:lnTo>
                      <a:pt x="376" y="887"/>
                    </a:lnTo>
                    <a:lnTo>
                      <a:pt x="308" y="932"/>
                    </a:lnTo>
                    <a:lnTo>
                      <a:pt x="236" y="957"/>
                    </a:lnTo>
                    <a:lnTo>
                      <a:pt x="172" y="968"/>
                    </a:lnTo>
                    <a:lnTo>
                      <a:pt x="117" y="960"/>
                    </a:lnTo>
                    <a:lnTo>
                      <a:pt x="70" y="938"/>
                    </a:lnTo>
                    <a:lnTo>
                      <a:pt x="38" y="906"/>
                    </a:lnTo>
                    <a:lnTo>
                      <a:pt x="11" y="859"/>
                    </a:lnTo>
                    <a:lnTo>
                      <a:pt x="0" y="805"/>
                    </a:lnTo>
                    <a:lnTo>
                      <a:pt x="0" y="750"/>
                    </a:lnTo>
                    <a:lnTo>
                      <a:pt x="11" y="696"/>
                    </a:lnTo>
                    <a:lnTo>
                      <a:pt x="38" y="651"/>
                    </a:lnTo>
                    <a:lnTo>
                      <a:pt x="78" y="613"/>
                    </a:lnTo>
                    <a:lnTo>
                      <a:pt x="124" y="576"/>
                    </a:lnTo>
                    <a:lnTo>
                      <a:pt x="144" y="545"/>
                    </a:lnTo>
                    <a:lnTo>
                      <a:pt x="152" y="516"/>
                    </a:lnTo>
                    <a:lnTo>
                      <a:pt x="150" y="477"/>
                    </a:lnTo>
                    <a:lnTo>
                      <a:pt x="138" y="415"/>
                    </a:lnTo>
                    <a:lnTo>
                      <a:pt x="124" y="350"/>
                    </a:lnTo>
                    <a:lnTo>
                      <a:pt x="101" y="306"/>
                    </a:lnTo>
                    <a:lnTo>
                      <a:pt x="66" y="255"/>
                    </a:lnTo>
                    <a:lnTo>
                      <a:pt x="52" y="217"/>
                    </a:lnTo>
                    <a:lnTo>
                      <a:pt x="46" y="170"/>
                    </a:lnTo>
                    <a:lnTo>
                      <a:pt x="52" y="116"/>
                    </a:lnTo>
                    <a:lnTo>
                      <a:pt x="78" y="70"/>
                    </a:lnTo>
                    <a:lnTo>
                      <a:pt x="108" y="43"/>
                    </a:lnTo>
                    <a:lnTo>
                      <a:pt x="146" y="24"/>
                    </a:lnTo>
                    <a:lnTo>
                      <a:pt x="174" y="11"/>
                    </a:lnTo>
                    <a:lnTo>
                      <a:pt x="232" y="2"/>
                    </a:lnTo>
                    <a:lnTo>
                      <a:pt x="190" y="6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82"/>
              <p:cNvSpPr>
                <a:spLocks/>
              </p:cNvSpPr>
              <p:nvPr/>
            </p:nvSpPr>
            <p:spPr bwMode="auto">
              <a:xfrm flipH="1">
                <a:off x="3723" y="1911"/>
                <a:ext cx="132" cy="116"/>
              </a:xfrm>
              <a:custGeom>
                <a:avLst/>
                <a:gdLst>
                  <a:gd name="T0" fmla="*/ 1 w 606"/>
                  <a:gd name="T1" fmla="*/ 1 h 517"/>
                  <a:gd name="T2" fmla="*/ 1 w 606"/>
                  <a:gd name="T3" fmla="*/ 1 h 517"/>
                  <a:gd name="T4" fmla="*/ 1 w 606"/>
                  <a:gd name="T5" fmla="*/ 0 h 517"/>
                  <a:gd name="T6" fmla="*/ 1 w 606"/>
                  <a:gd name="T7" fmla="*/ 0 h 517"/>
                  <a:gd name="T8" fmla="*/ 1 w 606"/>
                  <a:gd name="T9" fmla="*/ 0 h 517"/>
                  <a:gd name="T10" fmla="*/ 1 w 606"/>
                  <a:gd name="T11" fmla="*/ 0 h 517"/>
                  <a:gd name="T12" fmla="*/ 1 w 606"/>
                  <a:gd name="T13" fmla="*/ 0 h 517"/>
                  <a:gd name="T14" fmla="*/ 1 w 606"/>
                  <a:gd name="T15" fmla="*/ 0 h 517"/>
                  <a:gd name="T16" fmla="*/ 0 w 606"/>
                  <a:gd name="T17" fmla="*/ 0 h 517"/>
                  <a:gd name="T18" fmla="*/ 0 w 606"/>
                  <a:gd name="T19" fmla="*/ 0 h 517"/>
                  <a:gd name="T20" fmla="*/ 0 w 606"/>
                  <a:gd name="T21" fmla="*/ 0 h 517"/>
                  <a:gd name="T22" fmla="*/ 0 w 606"/>
                  <a:gd name="T23" fmla="*/ 0 h 517"/>
                  <a:gd name="T24" fmla="*/ 0 w 606"/>
                  <a:gd name="T25" fmla="*/ 0 h 517"/>
                  <a:gd name="T26" fmla="*/ 0 w 606"/>
                  <a:gd name="T27" fmla="*/ 0 h 517"/>
                  <a:gd name="T28" fmla="*/ 0 w 606"/>
                  <a:gd name="T29" fmla="*/ 0 h 517"/>
                  <a:gd name="T30" fmla="*/ 0 w 606"/>
                  <a:gd name="T31" fmla="*/ 0 h 517"/>
                  <a:gd name="T32" fmla="*/ 0 w 606"/>
                  <a:gd name="T33" fmla="*/ 1 h 517"/>
                  <a:gd name="T34" fmla="*/ 0 w 606"/>
                  <a:gd name="T35" fmla="*/ 1 h 517"/>
                  <a:gd name="T36" fmla="*/ 0 w 606"/>
                  <a:gd name="T37" fmla="*/ 1 h 517"/>
                  <a:gd name="T38" fmla="*/ 0 w 606"/>
                  <a:gd name="T39" fmla="*/ 1 h 517"/>
                  <a:gd name="T40" fmla="*/ 0 w 606"/>
                  <a:gd name="T41" fmla="*/ 1 h 517"/>
                  <a:gd name="T42" fmla="*/ 0 w 606"/>
                  <a:gd name="T43" fmla="*/ 1 h 517"/>
                  <a:gd name="T44" fmla="*/ 1 w 606"/>
                  <a:gd name="T45" fmla="*/ 1 h 517"/>
                  <a:gd name="T46" fmla="*/ 1 w 606"/>
                  <a:gd name="T47" fmla="*/ 1 h 517"/>
                  <a:gd name="T48" fmla="*/ 1 w 606"/>
                  <a:gd name="T49" fmla="*/ 1 h 517"/>
                  <a:gd name="T50" fmla="*/ 1 w 606"/>
                  <a:gd name="T51" fmla="*/ 1 h 517"/>
                  <a:gd name="T52" fmla="*/ 1 w 606"/>
                  <a:gd name="T53" fmla="*/ 1 h 517"/>
                  <a:gd name="T54" fmla="*/ 1 w 606"/>
                  <a:gd name="T55" fmla="*/ 1 h 517"/>
                  <a:gd name="T56" fmla="*/ 1 w 606"/>
                  <a:gd name="T57" fmla="*/ 1 h 517"/>
                  <a:gd name="T58" fmla="*/ 1 w 606"/>
                  <a:gd name="T59" fmla="*/ 1 h 517"/>
                  <a:gd name="T60" fmla="*/ 1 w 606"/>
                  <a:gd name="T61" fmla="*/ 1 h 517"/>
                  <a:gd name="T62" fmla="*/ 1 w 606"/>
                  <a:gd name="T63" fmla="*/ 1 h 517"/>
                  <a:gd name="T64" fmla="*/ 1 w 606"/>
                  <a:gd name="T65" fmla="*/ 1 h 517"/>
                  <a:gd name="T66" fmla="*/ 1 w 606"/>
                  <a:gd name="T67" fmla="*/ 1 h 517"/>
                  <a:gd name="T68" fmla="*/ 1 w 606"/>
                  <a:gd name="T69" fmla="*/ 1 h 517"/>
                  <a:gd name="T70" fmla="*/ 1 w 606"/>
                  <a:gd name="T71" fmla="*/ 1 h 517"/>
                  <a:gd name="T72" fmla="*/ 1 w 606"/>
                  <a:gd name="T73" fmla="*/ 1 h 517"/>
                  <a:gd name="T74" fmla="*/ 1 w 606"/>
                  <a:gd name="T75" fmla="*/ 1 h 517"/>
                  <a:gd name="T76" fmla="*/ 1 w 606"/>
                  <a:gd name="T77" fmla="*/ 1 h 517"/>
                  <a:gd name="T78" fmla="*/ 1 w 606"/>
                  <a:gd name="T79" fmla="*/ 1 h 517"/>
                  <a:gd name="T80" fmla="*/ 1 w 606"/>
                  <a:gd name="T81" fmla="*/ 1 h 517"/>
                  <a:gd name="T82" fmla="*/ 1 w 606"/>
                  <a:gd name="T83" fmla="*/ 1 h 5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6" h="517">
                    <a:moveTo>
                      <a:pt x="440" y="307"/>
                    </a:moveTo>
                    <a:lnTo>
                      <a:pt x="424" y="244"/>
                    </a:lnTo>
                    <a:lnTo>
                      <a:pt x="404" y="190"/>
                    </a:lnTo>
                    <a:lnTo>
                      <a:pt x="381" y="149"/>
                    </a:lnTo>
                    <a:lnTo>
                      <a:pt x="350" y="108"/>
                    </a:lnTo>
                    <a:lnTo>
                      <a:pt x="312" y="65"/>
                    </a:lnTo>
                    <a:lnTo>
                      <a:pt x="275" y="35"/>
                    </a:lnTo>
                    <a:lnTo>
                      <a:pt x="248" y="18"/>
                    </a:lnTo>
                    <a:lnTo>
                      <a:pt x="206" y="7"/>
                    </a:lnTo>
                    <a:lnTo>
                      <a:pt x="158" y="0"/>
                    </a:lnTo>
                    <a:lnTo>
                      <a:pt x="114" y="7"/>
                    </a:lnTo>
                    <a:lnTo>
                      <a:pt x="71" y="24"/>
                    </a:lnTo>
                    <a:lnTo>
                      <a:pt x="40" y="54"/>
                    </a:lnTo>
                    <a:lnTo>
                      <a:pt x="12" y="106"/>
                    </a:lnTo>
                    <a:lnTo>
                      <a:pt x="0" y="157"/>
                    </a:lnTo>
                    <a:lnTo>
                      <a:pt x="3" y="211"/>
                    </a:lnTo>
                    <a:lnTo>
                      <a:pt x="12" y="265"/>
                    </a:lnTo>
                    <a:lnTo>
                      <a:pt x="32" y="317"/>
                    </a:lnTo>
                    <a:lnTo>
                      <a:pt x="58" y="363"/>
                    </a:lnTo>
                    <a:lnTo>
                      <a:pt x="101" y="404"/>
                    </a:lnTo>
                    <a:lnTo>
                      <a:pt x="147" y="442"/>
                    </a:lnTo>
                    <a:lnTo>
                      <a:pt x="202" y="475"/>
                    </a:lnTo>
                    <a:lnTo>
                      <a:pt x="258" y="501"/>
                    </a:lnTo>
                    <a:lnTo>
                      <a:pt x="313" y="517"/>
                    </a:lnTo>
                    <a:lnTo>
                      <a:pt x="359" y="517"/>
                    </a:lnTo>
                    <a:lnTo>
                      <a:pt x="392" y="505"/>
                    </a:lnTo>
                    <a:lnTo>
                      <a:pt x="414" y="475"/>
                    </a:lnTo>
                    <a:lnTo>
                      <a:pt x="432" y="434"/>
                    </a:lnTo>
                    <a:lnTo>
                      <a:pt x="438" y="404"/>
                    </a:lnTo>
                    <a:lnTo>
                      <a:pt x="438" y="381"/>
                    </a:lnTo>
                    <a:lnTo>
                      <a:pt x="484" y="415"/>
                    </a:lnTo>
                    <a:lnTo>
                      <a:pt x="520" y="434"/>
                    </a:lnTo>
                    <a:lnTo>
                      <a:pt x="560" y="442"/>
                    </a:lnTo>
                    <a:lnTo>
                      <a:pt x="592" y="434"/>
                    </a:lnTo>
                    <a:lnTo>
                      <a:pt x="606" y="415"/>
                    </a:lnTo>
                    <a:lnTo>
                      <a:pt x="601" y="391"/>
                    </a:lnTo>
                    <a:lnTo>
                      <a:pt x="590" y="373"/>
                    </a:lnTo>
                    <a:lnTo>
                      <a:pt x="563" y="361"/>
                    </a:lnTo>
                    <a:lnTo>
                      <a:pt x="524" y="350"/>
                    </a:lnTo>
                    <a:lnTo>
                      <a:pt x="494" y="342"/>
                    </a:lnTo>
                    <a:lnTo>
                      <a:pt x="464" y="327"/>
                    </a:lnTo>
                    <a:lnTo>
                      <a:pt x="440" y="307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83"/>
              <p:cNvSpPr>
                <a:spLocks/>
              </p:cNvSpPr>
              <p:nvPr/>
            </p:nvSpPr>
            <p:spPr bwMode="auto">
              <a:xfrm rot="17420793" flipH="1">
                <a:off x="3412" y="2049"/>
                <a:ext cx="345" cy="268"/>
              </a:xfrm>
              <a:custGeom>
                <a:avLst/>
                <a:gdLst>
                  <a:gd name="T0" fmla="*/ 0 w 1194"/>
                  <a:gd name="T1" fmla="*/ 6 h 897"/>
                  <a:gd name="T2" fmla="*/ 0 w 1194"/>
                  <a:gd name="T3" fmla="*/ 6 h 897"/>
                  <a:gd name="T4" fmla="*/ 0 w 1194"/>
                  <a:gd name="T5" fmla="*/ 7 h 897"/>
                  <a:gd name="T6" fmla="*/ 1 w 1194"/>
                  <a:gd name="T7" fmla="*/ 7 h 897"/>
                  <a:gd name="T8" fmla="*/ 2 w 1194"/>
                  <a:gd name="T9" fmla="*/ 7 h 897"/>
                  <a:gd name="T10" fmla="*/ 3 w 1194"/>
                  <a:gd name="T11" fmla="*/ 7 h 897"/>
                  <a:gd name="T12" fmla="*/ 3 w 1194"/>
                  <a:gd name="T13" fmla="*/ 5 h 897"/>
                  <a:gd name="T14" fmla="*/ 4 w 1194"/>
                  <a:gd name="T15" fmla="*/ 4 h 897"/>
                  <a:gd name="T16" fmla="*/ 5 w 1194"/>
                  <a:gd name="T17" fmla="*/ 3 h 897"/>
                  <a:gd name="T18" fmla="*/ 5 w 1194"/>
                  <a:gd name="T19" fmla="*/ 2 h 897"/>
                  <a:gd name="T20" fmla="*/ 6 w 1194"/>
                  <a:gd name="T21" fmla="*/ 2 h 897"/>
                  <a:gd name="T22" fmla="*/ 7 w 1194"/>
                  <a:gd name="T23" fmla="*/ 2 h 897"/>
                  <a:gd name="T24" fmla="*/ 7 w 1194"/>
                  <a:gd name="T25" fmla="*/ 2 h 897"/>
                  <a:gd name="T26" fmla="*/ 7 w 1194"/>
                  <a:gd name="T27" fmla="*/ 3 h 897"/>
                  <a:gd name="T28" fmla="*/ 7 w 1194"/>
                  <a:gd name="T29" fmla="*/ 3 h 897"/>
                  <a:gd name="T30" fmla="*/ 7 w 1194"/>
                  <a:gd name="T31" fmla="*/ 2 h 897"/>
                  <a:gd name="T32" fmla="*/ 7 w 1194"/>
                  <a:gd name="T33" fmla="*/ 2 h 897"/>
                  <a:gd name="T34" fmla="*/ 7 w 1194"/>
                  <a:gd name="T35" fmla="*/ 1 h 897"/>
                  <a:gd name="T36" fmla="*/ 7 w 1194"/>
                  <a:gd name="T37" fmla="*/ 1 h 897"/>
                  <a:gd name="T38" fmla="*/ 8 w 1194"/>
                  <a:gd name="T39" fmla="*/ 1 h 897"/>
                  <a:gd name="T40" fmla="*/ 8 w 1194"/>
                  <a:gd name="T41" fmla="*/ 1 h 897"/>
                  <a:gd name="T42" fmla="*/ 8 w 1194"/>
                  <a:gd name="T43" fmla="*/ 0 h 897"/>
                  <a:gd name="T44" fmla="*/ 8 w 1194"/>
                  <a:gd name="T45" fmla="*/ 0 h 897"/>
                  <a:gd name="T46" fmla="*/ 7 w 1194"/>
                  <a:gd name="T47" fmla="*/ 0 h 897"/>
                  <a:gd name="T48" fmla="*/ 6 w 1194"/>
                  <a:gd name="T49" fmla="*/ 1 h 897"/>
                  <a:gd name="T50" fmla="*/ 6 w 1194"/>
                  <a:gd name="T51" fmla="*/ 1 h 897"/>
                  <a:gd name="T52" fmla="*/ 5 w 1194"/>
                  <a:gd name="T53" fmla="*/ 2 h 897"/>
                  <a:gd name="T54" fmla="*/ 4 w 1194"/>
                  <a:gd name="T55" fmla="*/ 3 h 897"/>
                  <a:gd name="T56" fmla="*/ 3 w 1194"/>
                  <a:gd name="T57" fmla="*/ 4 h 897"/>
                  <a:gd name="T58" fmla="*/ 3 w 1194"/>
                  <a:gd name="T59" fmla="*/ 5 h 897"/>
                  <a:gd name="T60" fmla="*/ 2 w 1194"/>
                  <a:gd name="T61" fmla="*/ 6 h 897"/>
                  <a:gd name="T62" fmla="*/ 1 w 1194"/>
                  <a:gd name="T63" fmla="*/ 6 h 8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4" h="897">
                    <a:moveTo>
                      <a:pt x="104" y="767"/>
                    </a:moveTo>
                    <a:lnTo>
                      <a:pt x="58" y="767"/>
                    </a:lnTo>
                    <a:lnTo>
                      <a:pt x="50" y="768"/>
                    </a:lnTo>
                    <a:lnTo>
                      <a:pt x="12" y="785"/>
                    </a:lnTo>
                    <a:lnTo>
                      <a:pt x="0" y="815"/>
                    </a:lnTo>
                    <a:lnTo>
                      <a:pt x="8" y="853"/>
                    </a:lnTo>
                    <a:lnTo>
                      <a:pt x="47" y="881"/>
                    </a:lnTo>
                    <a:lnTo>
                      <a:pt x="120" y="897"/>
                    </a:lnTo>
                    <a:lnTo>
                      <a:pt x="194" y="895"/>
                    </a:lnTo>
                    <a:lnTo>
                      <a:pt x="258" y="881"/>
                    </a:lnTo>
                    <a:lnTo>
                      <a:pt x="316" y="853"/>
                    </a:lnTo>
                    <a:lnTo>
                      <a:pt x="376" y="809"/>
                    </a:lnTo>
                    <a:lnTo>
                      <a:pt x="438" y="749"/>
                    </a:lnTo>
                    <a:lnTo>
                      <a:pt x="501" y="669"/>
                    </a:lnTo>
                    <a:lnTo>
                      <a:pt x="546" y="599"/>
                    </a:lnTo>
                    <a:lnTo>
                      <a:pt x="590" y="523"/>
                    </a:lnTo>
                    <a:lnTo>
                      <a:pt x="632" y="450"/>
                    </a:lnTo>
                    <a:lnTo>
                      <a:pt x="672" y="399"/>
                    </a:lnTo>
                    <a:lnTo>
                      <a:pt x="718" y="336"/>
                    </a:lnTo>
                    <a:lnTo>
                      <a:pt x="768" y="281"/>
                    </a:lnTo>
                    <a:lnTo>
                      <a:pt x="818" y="236"/>
                    </a:lnTo>
                    <a:lnTo>
                      <a:pt x="862" y="211"/>
                    </a:lnTo>
                    <a:lnTo>
                      <a:pt x="902" y="208"/>
                    </a:lnTo>
                    <a:lnTo>
                      <a:pt x="934" y="220"/>
                    </a:lnTo>
                    <a:lnTo>
                      <a:pt x="952" y="238"/>
                    </a:lnTo>
                    <a:lnTo>
                      <a:pt x="966" y="273"/>
                    </a:lnTo>
                    <a:lnTo>
                      <a:pt x="970" y="301"/>
                    </a:lnTo>
                    <a:lnTo>
                      <a:pt x="970" y="333"/>
                    </a:lnTo>
                    <a:lnTo>
                      <a:pt x="982" y="350"/>
                    </a:lnTo>
                    <a:lnTo>
                      <a:pt x="1008" y="355"/>
                    </a:lnTo>
                    <a:lnTo>
                      <a:pt x="1028" y="342"/>
                    </a:lnTo>
                    <a:lnTo>
                      <a:pt x="1038" y="319"/>
                    </a:lnTo>
                    <a:lnTo>
                      <a:pt x="1044" y="293"/>
                    </a:lnTo>
                    <a:lnTo>
                      <a:pt x="1034" y="263"/>
                    </a:lnTo>
                    <a:lnTo>
                      <a:pt x="1018" y="220"/>
                    </a:lnTo>
                    <a:lnTo>
                      <a:pt x="1012" y="197"/>
                    </a:lnTo>
                    <a:lnTo>
                      <a:pt x="1018" y="167"/>
                    </a:lnTo>
                    <a:lnTo>
                      <a:pt x="1030" y="138"/>
                    </a:lnTo>
                    <a:lnTo>
                      <a:pt x="1064" y="108"/>
                    </a:lnTo>
                    <a:lnTo>
                      <a:pt x="1094" y="92"/>
                    </a:lnTo>
                    <a:lnTo>
                      <a:pt x="1136" y="83"/>
                    </a:lnTo>
                    <a:lnTo>
                      <a:pt x="1182" y="70"/>
                    </a:lnTo>
                    <a:lnTo>
                      <a:pt x="1174" y="73"/>
                    </a:lnTo>
                    <a:lnTo>
                      <a:pt x="1194" y="56"/>
                    </a:lnTo>
                    <a:lnTo>
                      <a:pt x="1192" y="38"/>
                    </a:lnTo>
                    <a:lnTo>
                      <a:pt x="1162" y="16"/>
                    </a:lnTo>
                    <a:lnTo>
                      <a:pt x="1098" y="0"/>
                    </a:lnTo>
                    <a:lnTo>
                      <a:pt x="1028" y="10"/>
                    </a:lnTo>
                    <a:lnTo>
                      <a:pt x="966" y="37"/>
                    </a:lnTo>
                    <a:lnTo>
                      <a:pt x="919" y="84"/>
                    </a:lnTo>
                    <a:lnTo>
                      <a:pt x="886" y="116"/>
                    </a:lnTo>
                    <a:lnTo>
                      <a:pt x="836" y="143"/>
                    </a:lnTo>
                    <a:lnTo>
                      <a:pt x="776" y="175"/>
                    </a:lnTo>
                    <a:lnTo>
                      <a:pt x="720" y="220"/>
                    </a:lnTo>
                    <a:lnTo>
                      <a:pt x="660" y="279"/>
                    </a:lnTo>
                    <a:lnTo>
                      <a:pt x="596" y="344"/>
                    </a:lnTo>
                    <a:lnTo>
                      <a:pt x="550" y="409"/>
                    </a:lnTo>
                    <a:lnTo>
                      <a:pt x="504" y="480"/>
                    </a:lnTo>
                    <a:lnTo>
                      <a:pt x="450" y="555"/>
                    </a:lnTo>
                    <a:lnTo>
                      <a:pt x="395" y="624"/>
                    </a:lnTo>
                    <a:lnTo>
                      <a:pt x="340" y="679"/>
                    </a:lnTo>
                    <a:lnTo>
                      <a:pt x="278" y="724"/>
                    </a:lnTo>
                    <a:lnTo>
                      <a:pt x="208" y="755"/>
                    </a:lnTo>
                    <a:lnTo>
                      <a:pt x="140" y="763"/>
                    </a:lnTo>
                    <a:lnTo>
                      <a:pt x="104" y="767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84"/>
              <p:cNvSpPr>
                <a:spLocks/>
              </p:cNvSpPr>
              <p:nvPr/>
            </p:nvSpPr>
            <p:spPr bwMode="auto">
              <a:xfrm rot="16632027" flipH="1">
                <a:off x="3747" y="2106"/>
                <a:ext cx="270" cy="204"/>
              </a:xfrm>
              <a:custGeom>
                <a:avLst/>
                <a:gdLst>
                  <a:gd name="T0" fmla="*/ 0 w 1186"/>
                  <a:gd name="T1" fmla="*/ 0 h 948"/>
                  <a:gd name="T2" fmla="*/ 0 w 1186"/>
                  <a:gd name="T3" fmla="*/ 0 h 948"/>
                  <a:gd name="T4" fmla="*/ 0 w 1186"/>
                  <a:gd name="T5" fmla="*/ 0 h 948"/>
                  <a:gd name="T6" fmla="*/ 0 w 1186"/>
                  <a:gd name="T7" fmla="*/ 0 h 948"/>
                  <a:gd name="T8" fmla="*/ 0 w 1186"/>
                  <a:gd name="T9" fmla="*/ 0 h 948"/>
                  <a:gd name="T10" fmla="*/ 0 w 1186"/>
                  <a:gd name="T11" fmla="*/ 0 h 948"/>
                  <a:gd name="T12" fmla="*/ 0 w 1186"/>
                  <a:gd name="T13" fmla="*/ 0 h 948"/>
                  <a:gd name="T14" fmla="*/ 0 w 1186"/>
                  <a:gd name="T15" fmla="*/ 0 h 948"/>
                  <a:gd name="T16" fmla="*/ 0 w 1186"/>
                  <a:gd name="T17" fmla="*/ 0 h 948"/>
                  <a:gd name="T18" fmla="*/ 0 w 1186"/>
                  <a:gd name="T19" fmla="*/ 1 h 948"/>
                  <a:gd name="T20" fmla="*/ 1 w 1186"/>
                  <a:gd name="T21" fmla="*/ 1 h 948"/>
                  <a:gd name="T22" fmla="*/ 1 w 1186"/>
                  <a:gd name="T23" fmla="*/ 1 h 948"/>
                  <a:gd name="T24" fmla="*/ 1 w 1186"/>
                  <a:gd name="T25" fmla="*/ 1 h 948"/>
                  <a:gd name="T26" fmla="*/ 2 w 1186"/>
                  <a:gd name="T27" fmla="*/ 1 h 948"/>
                  <a:gd name="T28" fmla="*/ 2 w 1186"/>
                  <a:gd name="T29" fmla="*/ 1 h 948"/>
                  <a:gd name="T30" fmla="*/ 2 w 1186"/>
                  <a:gd name="T31" fmla="*/ 2 h 948"/>
                  <a:gd name="T32" fmla="*/ 3 w 1186"/>
                  <a:gd name="T33" fmla="*/ 2 h 948"/>
                  <a:gd name="T34" fmla="*/ 3 w 1186"/>
                  <a:gd name="T35" fmla="*/ 2 h 948"/>
                  <a:gd name="T36" fmla="*/ 3 w 1186"/>
                  <a:gd name="T37" fmla="*/ 2 h 948"/>
                  <a:gd name="T38" fmla="*/ 3 w 1186"/>
                  <a:gd name="T39" fmla="*/ 2 h 948"/>
                  <a:gd name="T40" fmla="*/ 3 w 1186"/>
                  <a:gd name="T41" fmla="*/ 2 h 948"/>
                  <a:gd name="T42" fmla="*/ 3 w 1186"/>
                  <a:gd name="T43" fmla="*/ 2 h 948"/>
                  <a:gd name="T44" fmla="*/ 3 w 1186"/>
                  <a:gd name="T45" fmla="*/ 2 h 948"/>
                  <a:gd name="T46" fmla="*/ 3 w 1186"/>
                  <a:gd name="T47" fmla="*/ 2 h 948"/>
                  <a:gd name="T48" fmla="*/ 3 w 1186"/>
                  <a:gd name="T49" fmla="*/ 2 h 948"/>
                  <a:gd name="T50" fmla="*/ 3 w 1186"/>
                  <a:gd name="T51" fmla="*/ 2 h 948"/>
                  <a:gd name="T52" fmla="*/ 3 w 1186"/>
                  <a:gd name="T53" fmla="*/ 2 h 948"/>
                  <a:gd name="T54" fmla="*/ 3 w 1186"/>
                  <a:gd name="T55" fmla="*/ 2 h 948"/>
                  <a:gd name="T56" fmla="*/ 3 w 1186"/>
                  <a:gd name="T57" fmla="*/ 2 h 948"/>
                  <a:gd name="T58" fmla="*/ 3 w 1186"/>
                  <a:gd name="T59" fmla="*/ 2 h 948"/>
                  <a:gd name="T60" fmla="*/ 3 w 1186"/>
                  <a:gd name="T61" fmla="*/ 2 h 948"/>
                  <a:gd name="T62" fmla="*/ 3 w 1186"/>
                  <a:gd name="T63" fmla="*/ 2 h 948"/>
                  <a:gd name="T64" fmla="*/ 3 w 1186"/>
                  <a:gd name="T65" fmla="*/ 2 h 948"/>
                  <a:gd name="T66" fmla="*/ 3 w 1186"/>
                  <a:gd name="T67" fmla="*/ 2 h 948"/>
                  <a:gd name="T68" fmla="*/ 3 w 1186"/>
                  <a:gd name="T69" fmla="*/ 2 h 948"/>
                  <a:gd name="T70" fmla="*/ 3 w 1186"/>
                  <a:gd name="T71" fmla="*/ 2 h 948"/>
                  <a:gd name="T72" fmla="*/ 3 w 1186"/>
                  <a:gd name="T73" fmla="*/ 2 h 948"/>
                  <a:gd name="T74" fmla="*/ 3 w 1186"/>
                  <a:gd name="T75" fmla="*/ 2 h 948"/>
                  <a:gd name="T76" fmla="*/ 3 w 1186"/>
                  <a:gd name="T77" fmla="*/ 2 h 948"/>
                  <a:gd name="T78" fmla="*/ 3 w 1186"/>
                  <a:gd name="T79" fmla="*/ 1 h 948"/>
                  <a:gd name="T80" fmla="*/ 3 w 1186"/>
                  <a:gd name="T81" fmla="*/ 1 h 948"/>
                  <a:gd name="T82" fmla="*/ 3 w 1186"/>
                  <a:gd name="T83" fmla="*/ 2 h 948"/>
                  <a:gd name="T84" fmla="*/ 3 w 1186"/>
                  <a:gd name="T85" fmla="*/ 2 h 948"/>
                  <a:gd name="T86" fmla="*/ 3 w 1186"/>
                  <a:gd name="T87" fmla="*/ 2 h 948"/>
                  <a:gd name="T88" fmla="*/ 3 w 1186"/>
                  <a:gd name="T89" fmla="*/ 2 h 948"/>
                  <a:gd name="T90" fmla="*/ 3 w 1186"/>
                  <a:gd name="T91" fmla="*/ 2 h 948"/>
                  <a:gd name="T92" fmla="*/ 3 w 1186"/>
                  <a:gd name="T93" fmla="*/ 2 h 948"/>
                  <a:gd name="T94" fmla="*/ 3 w 1186"/>
                  <a:gd name="T95" fmla="*/ 2 h 948"/>
                  <a:gd name="T96" fmla="*/ 2 w 1186"/>
                  <a:gd name="T97" fmla="*/ 2 h 948"/>
                  <a:gd name="T98" fmla="*/ 2 w 1186"/>
                  <a:gd name="T99" fmla="*/ 1 h 948"/>
                  <a:gd name="T100" fmla="*/ 2 w 1186"/>
                  <a:gd name="T101" fmla="*/ 1 h 948"/>
                  <a:gd name="T102" fmla="*/ 2 w 1186"/>
                  <a:gd name="T103" fmla="*/ 1 h 948"/>
                  <a:gd name="T104" fmla="*/ 2 w 1186"/>
                  <a:gd name="T105" fmla="*/ 1 h 948"/>
                  <a:gd name="T106" fmla="*/ 1 w 1186"/>
                  <a:gd name="T107" fmla="*/ 1 h 948"/>
                  <a:gd name="T108" fmla="*/ 1 w 1186"/>
                  <a:gd name="T109" fmla="*/ 1 h 948"/>
                  <a:gd name="T110" fmla="*/ 1 w 1186"/>
                  <a:gd name="T111" fmla="*/ 0 h 948"/>
                  <a:gd name="T112" fmla="*/ 1 w 1186"/>
                  <a:gd name="T113" fmla="*/ 0 h 948"/>
                  <a:gd name="T114" fmla="*/ 0 w 1186"/>
                  <a:gd name="T115" fmla="*/ 0 h 948"/>
                  <a:gd name="T116" fmla="*/ 0 w 1186"/>
                  <a:gd name="T117" fmla="*/ 0 h 9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186" h="948">
                    <a:moveTo>
                      <a:pt x="168" y="86"/>
                    </a:moveTo>
                    <a:lnTo>
                      <a:pt x="138" y="30"/>
                    </a:lnTo>
                    <a:lnTo>
                      <a:pt x="93" y="0"/>
                    </a:lnTo>
                    <a:lnTo>
                      <a:pt x="44" y="5"/>
                    </a:lnTo>
                    <a:lnTo>
                      <a:pt x="11" y="32"/>
                    </a:lnTo>
                    <a:lnTo>
                      <a:pt x="0" y="86"/>
                    </a:lnTo>
                    <a:lnTo>
                      <a:pt x="14" y="132"/>
                    </a:lnTo>
                    <a:lnTo>
                      <a:pt x="48" y="180"/>
                    </a:lnTo>
                    <a:lnTo>
                      <a:pt x="101" y="241"/>
                    </a:lnTo>
                    <a:lnTo>
                      <a:pt x="166" y="294"/>
                    </a:lnTo>
                    <a:lnTo>
                      <a:pt x="242" y="356"/>
                    </a:lnTo>
                    <a:lnTo>
                      <a:pt x="334" y="423"/>
                    </a:lnTo>
                    <a:lnTo>
                      <a:pt x="424" y="477"/>
                    </a:lnTo>
                    <a:lnTo>
                      <a:pt x="574" y="571"/>
                    </a:lnTo>
                    <a:lnTo>
                      <a:pt x="702" y="637"/>
                    </a:lnTo>
                    <a:lnTo>
                      <a:pt x="840" y="718"/>
                    </a:lnTo>
                    <a:lnTo>
                      <a:pt x="908" y="762"/>
                    </a:lnTo>
                    <a:lnTo>
                      <a:pt x="944" y="810"/>
                    </a:lnTo>
                    <a:lnTo>
                      <a:pt x="957" y="857"/>
                    </a:lnTo>
                    <a:lnTo>
                      <a:pt x="972" y="900"/>
                    </a:lnTo>
                    <a:lnTo>
                      <a:pt x="998" y="932"/>
                    </a:lnTo>
                    <a:lnTo>
                      <a:pt x="1044" y="948"/>
                    </a:lnTo>
                    <a:lnTo>
                      <a:pt x="1095" y="941"/>
                    </a:lnTo>
                    <a:lnTo>
                      <a:pt x="1140" y="936"/>
                    </a:lnTo>
                    <a:lnTo>
                      <a:pt x="1176" y="924"/>
                    </a:lnTo>
                    <a:lnTo>
                      <a:pt x="1186" y="894"/>
                    </a:lnTo>
                    <a:lnTo>
                      <a:pt x="1164" y="870"/>
                    </a:lnTo>
                    <a:lnTo>
                      <a:pt x="1116" y="870"/>
                    </a:lnTo>
                    <a:lnTo>
                      <a:pt x="1140" y="857"/>
                    </a:lnTo>
                    <a:lnTo>
                      <a:pt x="1146" y="840"/>
                    </a:lnTo>
                    <a:lnTo>
                      <a:pt x="1134" y="818"/>
                    </a:lnTo>
                    <a:lnTo>
                      <a:pt x="1098" y="813"/>
                    </a:lnTo>
                    <a:lnTo>
                      <a:pt x="1054" y="816"/>
                    </a:lnTo>
                    <a:lnTo>
                      <a:pt x="1036" y="796"/>
                    </a:lnTo>
                    <a:lnTo>
                      <a:pt x="1058" y="770"/>
                    </a:lnTo>
                    <a:lnTo>
                      <a:pt x="1087" y="734"/>
                    </a:lnTo>
                    <a:lnTo>
                      <a:pt x="1110" y="713"/>
                    </a:lnTo>
                    <a:lnTo>
                      <a:pt x="1122" y="683"/>
                    </a:lnTo>
                    <a:lnTo>
                      <a:pt x="1120" y="664"/>
                    </a:lnTo>
                    <a:lnTo>
                      <a:pt x="1101" y="647"/>
                    </a:lnTo>
                    <a:lnTo>
                      <a:pt x="1076" y="647"/>
                    </a:lnTo>
                    <a:lnTo>
                      <a:pt x="1050" y="659"/>
                    </a:lnTo>
                    <a:lnTo>
                      <a:pt x="1038" y="680"/>
                    </a:lnTo>
                    <a:lnTo>
                      <a:pt x="1032" y="707"/>
                    </a:lnTo>
                    <a:lnTo>
                      <a:pt x="1022" y="735"/>
                    </a:lnTo>
                    <a:lnTo>
                      <a:pt x="1002" y="743"/>
                    </a:lnTo>
                    <a:lnTo>
                      <a:pt x="982" y="743"/>
                    </a:lnTo>
                    <a:lnTo>
                      <a:pt x="938" y="718"/>
                    </a:lnTo>
                    <a:lnTo>
                      <a:pt x="886" y="680"/>
                    </a:lnTo>
                    <a:lnTo>
                      <a:pt x="813" y="628"/>
                    </a:lnTo>
                    <a:lnTo>
                      <a:pt x="732" y="569"/>
                    </a:lnTo>
                    <a:lnTo>
                      <a:pt x="656" y="518"/>
                    </a:lnTo>
                    <a:lnTo>
                      <a:pt x="566" y="450"/>
                    </a:lnTo>
                    <a:lnTo>
                      <a:pt x="494" y="382"/>
                    </a:lnTo>
                    <a:lnTo>
                      <a:pt x="416" y="306"/>
                    </a:lnTo>
                    <a:lnTo>
                      <a:pt x="320" y="230"/>
                    </a:lnTo>
                    <a:lnTo>
                      <a:pt x="248" y="179"/>
                    </a:lnTo>
                    <a:lnTo>
                      <a:pt x="198" y="130"/>
                    </a:lnTo>
                    <a:lnTo>
                      <a:pt x="168" y="86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85"/>
              <p:cNvSpPr>
                <a:spLocks/>
              </p:cNvSpPr>
              <p:nvPr/>
            </p:nvSpPr>
            <p:spPr bwMode="auto">
              <a:xfrm flipH="1">
                <a:off x="3759" y="2208"/>
                <a:ext cx="73" cy="257"/>
              </a:xfrm>
              <a:custGeom>
                <a:avLst/>
                <a:gdLst>
                  <a:gd name="T0" fmla="*/ 0 w 337"/>
                  <a:gd name="T1" fmla="*/ 0 h 1145"/>
                  <a:gd name="T2" fmla="*/ 0 w 337"/>
                  <a:gd name="T3" fmla="*/ 0 h 1145"/>
                  <a:gd name="T4" fmla="*/ 0 w 337"/>
                  <a:gd name="T5" fmla="*/ 0 h 1145"/>
                  <a:gd name="T6" fmla="*/ 0 w 337"/>
                  <a:gd name="T7" fmla="*/ 0 h 1145"/>
                  <a:gd name="T8" fmla="*/ 0 w 337"/>
                  <a:gd name="T9" fmla="*/ 0 h 1145"/>
                  <a:gd name="T10" fmla="*/ 1 w 337"/>
                  <a:gd name="T11" fmla="*/ 0 h 1145"/>
                  <a:gd name="T12" fmla="*/ 1 w 337"/>
                  <a:gd name="T13" fmla="*/ 0 h 1145"/>
                  <a:gd name="T14" fmla="*/ 1 w 337"/>
                  <a:gd name="T15" fmla="*/ 0 h 1145"/>
                  <a:gd name="T16" fmla="*/ 1 w 337"/>
                  <a:gd name="T17" fmla="*/ 0 h 1145"/>
                  <a:gd name="T18" fmla="*/ 1 w 337"/>
                  <a:gd name="T19" fmla="*/ 0 h 1145"/>
                  <a:gd name="T20" fmla="*/ 0 w 337"/>
                  <a:gd name="T21" fmla="*/ 0 h 1145"/>
                  <a:gd name="T22" fmla="*/ 0 w 337"/>
                  <a:gd name="T23" fmla="*/ 0 h 1145"/>
                  <a:gd name="T24" fmla="*/ 0 w 337"/>
                  <a:gd name="T25" fmla="*/ 1 h 1145"/>
                  <a:gd name="T26" fmla="*/ 0 w 337"/>
                  <a:gd name="T27" fmla="*/ 1 h 1145"/>
                  <a:gd name="T28" fmla="*/ 0 w 337"/>
                  <a:gd name="T29" fmla="*/ 1 h 1145"/>
                  <a:gd name="T30" fmla="*/ 0 w 337"/>
                  <a:gd name="T31" fmla="*/ 1 h 1145"/>
                  <a:gd name="T32" fmla="*/ 0 w 337"/>
                  <a:gd name="T33" fmla="*/ 1 h 1145"/>
                  <a:gd name="T34" fmla="*/ 0 w 337"/>
                  <a:gd name="T35" fmla="*/ 1 h 1145"/>
                  <a:gd name="T36" fmla="*/ 0 w 337"/>
                  <a:gd name="T37" fmla="*/ 1 h 1145"/>
                  <a:gd name="T38" fmla="*/ 0 w 337"/>
                  <a:gd name="T39" fmla="*/ 2 h 1145"/>
                  <a:gd name="T40" fmla="*/ 0 w 337"/>
                  <a:gd name="T41" fmla="*/ 2 h 1145"/>
                  <a:gd name="T42" fmla="*/ 1 w 337"/>
                  <a:gd name="T43" fmla="*/ 2 h 1145"/>
                  <a:gd name="T44" fmla="*/ 1 w 337"/>
                  <a:gd name="T45" fmla="*/ 2 h 1145"/>
                  <a:gd name="T46" fmla="*/ 1 w 337"/>
                  <a:gd name="T47" fmla="*/ 2 h 1145"/>
                  <a:gd name="T48" fmla="*/ 1 w 337"/>
                  <a:gd name="T49" fmla="*/ 2 h 1145"/>
                  <a:gd name="T50" fmla="*/ 1 w 337"/>
                  <a:gd name="T51" fmla="*/ 2 h 1145"/>
                  <a:gd name="T52" fmla="*/ 1 w 337"/>
                  <a:gd name="T53" fmla="*/ 2 h 1145"/>
                  <a:gd name="T54" fmla="*/ 1 w 337"/>
                  <a:gd name="T55" fmla="*/ 2 h 1145"/>
                  <a:gd name="T56" fmla="*/ 1 w 337"/>
                  <a:gd name="T57" fmla="*/ 2 h 1145"/>
                  <a:gd name="T58" fmla="*/ 0 w 337"/>
                  <a:gd name="T59" fmla="*/ 3 h 1145"/>
                  <a:gd name="T60" fmla="*/ 0 w 337"/>
                  <a:gd name="T61" fmla="*/ 3 h 1145"/>
                  <a:gd name="T62" fmla="*/ 0 w 337"/>
                  <a:gd name="T63" fmla="*/ 3 h 1145"/>
                  <a:gd name="T64" fmla="*/ 0 w 337"/>
                  <a:gd name="T65" fmla="*/ 3 h 1145"/>
                  <a:gd name="T66" fmla="*/ 0 w 337"/>
                  <a:gd name="T67" fmla="*/ 3 h 1145"/>
                  <a:gd name="T68" fmla="*/ 0 w 337"/>
                  <a:gd name="T69" fmla="*/ 3 h 1145"/>
                  <a:gd name="T70" fmla="*/ 0 w 337"/>
                  <a:gd name="T71" fmla="*/ 3 h 1145"/>
                  <a:gd name="T72" fmla="*/ 0 w 337"/>
                  <a:gd name="T73" fmla="*/ 3 h 1145"/>
                  <a:gd name="T74" fmla="*/ 0 w 337"/>
                  <a:gd name="T75" fmla="*/ 3 h 1145"/>
                  <a:gd name="T76" fmla="*/ 0 w 337"/>
                  <a:gd name="T77" fmla="*/ 2 h 1145"/>
                  <a:gd name="T78" fmla="*/ 0 w 337"/>
                  <a:gd name="T79" fmla="*/ 2 h 1145"/>
                  <a:gd name="T80" fmla="*/ 0 w 337"/>
                  <a:gd name="T81" fmla="*/ 2 h 1145"/>
                  <a:gd name="T82" fmla="*/ 0 w 337"/>
                  <a:gd name="T83" fmla="*/ 2 h 1145"/>
                  <a:gd name="T84" fmla="*/ 0 w 337"/>
                  <a:gd name="T85" fmla="*/ 2 h 1145"/>
                  <a:gd name="T86" fmla="*/ 1 w 337"/>
                  <a:gd name="T87" fmla="*/ 2 h 1145"/>
                  <a:gd name="T88" fmla="*/ 0 w 337"/>
                  <a:gd name="T89" fmla="*/ 2 h 1145"/>
                  <a:gd name="T90" fmla="*/ 0 w 337"/>
                  <a:gd name="T91" fmla="*/ 2 h 1145"/>
                  <a:gd name="T92" fmla="*/ 0 w 337"/>
                  <a:gd name="T93" fmla="*/ 2 h 1145"/>
                  <a:gd name="T94" fmla="*/ 0 w 337"/>
                  <a:gd name="T95" fmla="*/ 2 h 1145"/>
                  <a:gd name="T96" fmla="*/ 0 w 337"/>
                  <a:gd name="T97" fmla="*/ 1 h 1145"/>
                  <a:gd name="T98" fmla="*/ 0 w 337"/>
                  <a:gd name="T99" fmla="*/ 1 h 1145"/>
                  <a:gd name="T100" fmla="*/ 0 w 337"/>
                  <a:gd name="T101" fmla="*/ 1 h 1145"/>
                  <a:gd name="T102" fmla="*/ 0 w 337"/>
                  <a:gd name="T103" fmla="*/ 1 h 1145"/>
                  <a:gd name="T104" fmla="*/ 0 w 337"/>
                  <a:gd name="T105" fmla="*/ 1 h 1145"/>
                  <a:gd name="T106" fmla="*/ 0 w 337"/>
                  <a:gd name="T107" fmla="*/ 1 h 1145"/>
                  <a:gd name="T108" fmla="*/ 0 w 337"/>
                  <a:gd name="T109" fmla="*/ 0 h 1145"/>
                  <a:gd name="T110" fmla="*/ 0 w 337"/>
                  <a:gd name="T111" fmla="*/ 0 h 1145"/>
                  <a:gd name="T112" fmla="*/ 0 w 337"/>
                  <a:gd name="T113" fmla="*/ 0 h 114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7" h="1145">
                    <a:moveTo>
                      <a:pt x="81" y="141"/>
                    </a:moveTo>
                    <a:lnTo>
                      <a:pt x="121" y="63"/>
                    </a:lnTo>
                    <a:lnTo>
                      <a:pt x="157" y="17"/>
                    </a:lnTo>
                    <a:lnTo>
                      <a:pt x="193" y="0"/>
                    </a:lnTo>
                    <a:lnTo>
                      <a:pt x="227" y="0"/>
                    </a:lnTo>
                    <a:lnTo>
                      <a:pt x="265" y="17"/>
                    </a:lnTo>
                    <a:lnTo>
                      <a:pt x="283" y="38"/>
                    </a:lnTo>
                    <a:lnTo>
                      <a:pt x="295" y="78"/>
                    </a:lnTo>
                    <a:lnTo>
                      <a:pt x="291" y="117"/>
                    </a:lnTo>
                    <a:lnTo>
                      <a:pt x="265" y="155"/>
                    </a:lnTo>
                    <a:lnTo>
                      <a:pt x="225" y="192"/>
                    </a:lnTo>
                    <a:lnTo>
                      <a:pt x="182" y="226"/>
                    </a:lnTo>
                    <a:lnTo>
                      <a:pt x="147" y="272"/>
                    </a:lnTo>
                    <a:lnTo>
                      <a:pt x="119" y="315"/>
                    </a:lnTo>
                    <a:lnTo>
                      <a:pt x="98" y="370"/>
                    </a:lnTo>
                    <a:lnTo>
                      <a:pt x="90" y="404"/>
                    </a:lnTo>
                    <a:lnTo>
                      <a:pt x="93" y="426"/>
                    </a:lnTo>
                    <a:lnTo>
                      <a:pt x="117" y="451"/>
                    </a:lnTo>
                    <a:lnTo>
                      <a:pt x="173" y="514"/>
                    </a:lnTo>
                    <a:lnTo>
                      <a:pt x="211" y="580"/>
                    </a:lnTo>
                    <a:lnTo>
                      <a:pt x="237" y="640"/>
                    </a:lnTo>
                    <a:lnTo>
                      <a:pt x="261" y="720"/>
                    </a:lnTo>
                    <a:lnTo>
                      <a:pt x="279" y="814"/>
                    </a:lnTo>
                    <a:lnTo>
                      <a:pt x="293" y="863"/>
                    </a:lnTo>
                    <a:lnTo>
                      <a:pt x="321" y="894"/>
                    </a:lnTo>
                    <a:lnTo>
                      <a:pt x="337" y="947"/>
                    </a:lnTo>
                    <a:lnTo>
                      <a:pt x="331" y="980"/>
                    </a:lnTo>
                    <a:lnTo>
                      <a:pt x="310" y="1002"/>
                    </a:lnTo>
                    <a:lnTo>
                      <a:pt x="261" y="1016"/>
                    </a:lnTo>
                    <a:lnTo>
                      <a:pt x="185" y="1045"/>
                    </a:lnTo>
                    <a:lnTo>
                      <a:pt x="128" y="1072"/>
                    </a:lnTo>
                    <a:lnTo>
                      <a:pt x="106" y="1092"/>
                    </a:lnTo>
                    <a:lnTo>
                      <a:pt x="89" y="1129"/>
                    </a:lnTo>
                    <a:lnTo>
                      <a:pt x="71" y="1143"/>
                    </a:lnTo>
                    <a:lnTo>
                      <a:pt x="38" y="1145"/>
                    </a:lnTo>
                    <a:lnTo>
                      <a:pt x="11" y="1124"/>
                    </a:lnTo>
                    <a:lnTo>
                      <a:pt x="0" y="1080"/>
                    </a:lnTo>
                    <a:lnTo>
                      <a:pt x="13" y="1053"/>
                    </a:lnTo>
                    <a:lnTo>
                      <a:pt x="46" y="1021"/>
                    </a:lnTo>
                    <a:lnTo>
                      <a:pt x="111" y="994"/>
                    </a:lnTo>
                    <a:lnTo>
                      <a:pt x="177" y="972"/>
                    </a:lnTo>
                    <a:lnTo>
                      <a:pt x="225" y="948"/>
                    </a:lnTo>
                    <a:lnTo>
                      <a:pt x="242" y="920"/>
                    </a:lnTo>
                    <a:lnTo>
                      <a:pt x="253" y="890"/>
                    </a:lnTo>
                    <a:lnTo>
                      <a:pt x="245" y="850"/>
                    </a:lnTo>
                    <a:lnTo>
                      <a:pt x="212" y="776"/>
                    </a:lnTo>
                    <a:lnTo>
                      <a:pt x="181" y="696"/>
                    </a:lnTo>
                    <a:lnTo>
                      <a:pt x="144" y="616"/>
                    </a:lnTo>
                    <a:lnTo>
                      <a:pt x="95" y="550"/>
                    </a:lnTo>
                    <a:lnTo>
                      <a:pt x="53" y="496"/>
                    </a:lnTo>
                    <a:lnTo>
                      <a:pt x="27" y="450"/>
                    </a:lnTo>
                    <a:lnTo>
                      <a:pt x="13" y="404"/>
                    </a:lnTo>
                    <a:lnTo>
                      <a:pt x="13" y="344"/>
                    </a:lnTo>
                    <a:lnTo>
                      <a:pt x="29" y="277"/>
                    </a:lnTo>
                    <a:lnTo>
                      <a:pt x="55" y="215"/>
                    </a:lnTo>
                    <a:lnTo>
                      <a:pt x="73" y="163"/>
                    </a:lnTo>
                    <a:lnTo>
                      <a:pt x="81" y="141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86"/>
              <p:cNvSpPr>
                <a:spLocks/>
              </p:cNvSpPr>
              <p:nvPr/>
            </p:nvSpPr>
            <p:spPr bwMode="auto">
              <a:xfrm flipH="1">
                <a:off x="3650" y="2211"/>
                <a:ext cx="122" cy="224"/>
              </a:xfrm>
              <a:custGeom>
                <a:avLst/>
                <a:gdLst>
                  <a:gd name="T0" fmla="*/ 1 w 560"/>
                  <a:gd name="T1" fmla="*/ 0 h 996"/>
                  <a:gd name="T2" fmla="*/ 0 w 560"/>
                  <a:gd name="T3" fmla="*/ 0 h 996"/>
                  <a:gd name="T4" fmla="*/ 0 w 560"/>
                  <a:gd name="T5" fmla="*/ 0 h 996"/>
                  <a:gd name="T6" fmla="*/ 0 w 560"/>
                  <a:gd name="T7" fmla="*/ 0 h 996"/>
                  <a:gd name="T8" fmla="*/ 0 w 560"/>
                  <a:gd name="T9" fmla="*/ 0 h 996"/>
                  <a:gd name="T10" fmla="*/ 0 w 560"/>
                  <a:gd name="T11" fmla="*/ 0 h 996"/>
                  <a:gd name="T12" fmla="*/ 0 w 560"/>
                  <a:gd name="T13" fmla="*/ 0 h 996"/>
                  <a:gd name="T14" fmla="*/ 0 w 560"/>
                  <a:gd name="T15" fmla="*/ 0 h 996"/>
                  <a:gd name="T16" fmla="*/ 0 w 560"/>
                  <a:gd name="T17" fmla="*/ 0 h 996"/>
                  <a:gd name="T18" fmla="*/ 0 w 560"/>
                  <a:gd name="T19" fmla="*/ 0 h 996"/>
                  <a:gd name="T20" fmla="*/ 0 w 560"/>
                  <a:gd name="T21" fmla="*/ 1 h 996"/>
                  <a:gd name="T22" fmla="*/ 0 w 560"/>
                  <a:gd name="T23" fmla="*/ 1 h 996"/>
                  <a:gd name="T24" fmla="*/ 1 w 560"/>
                  <a:gd name="T25" fmla="*/ 1 h 996"/>
                  <a:gd name="T26" fmla="*/ 1 w 560"/>
                  <a:gd name="T27" fmla="*/ 1 h 996"/>
                  <a:gd name="T28" fmla="*/ 1 w 560"/>
                  <a:gd name="T29" fmla="*/ 1 h 996"/>
                  <a:gd name="T30" fmla="*/ 0 w 560"/>
                  <a:gd name="T31" fmla="*/ 1 h 996"/>
                  <a:gd name="T32" fmla="*/ 0 w 560"/>
                  <a:gd name="T33" fmla="*/ 1 h 996"/>
                  <a:gd name="T34" fmla="*/ 0 w 560"/>
                  <a:gd name="T35" fmla="*/ 1 h 996"/>
                  <a:gd name="T36" fmla="*/ 0 w 560"/>
                  <a:gd name="T37" fmla="*/ 2 h 996"/>
                  <a:gd name="T38" fmla="*/ 0 w 560"/>
                  <a:gd name="T39" fmla="*/ 2 h 996"/>
                  <a:gd name="T40" fmla="*/ 0 w 560"/>
                  <a:gd name="T41" fmla="*/ 2 h 996"/>
                  <a:gd name="T42" fmla="*/ 0 w 560"/>
                  <a:gd name="T43" fmla="*/ 2 h 996"/>
                  <a:gd name="T44" fmla="*/ 0 w 560"/>
                  <a:gd name="T45" fmla="*/ 2 h 996"/>
                  <a:gd name="T46" fmla="*/ 0 w 560"/>
                  <a:gd name="T47" fmla="*/ 2 h 996"/>
                  <a:gd name="T48" fmla="*/ 0 w 560"/>
                  <a:gd name="T49" fmla="*/ 2 h 996"/>
                  <a:gd name="T50" fmla="*/ 0 w 560"/>
                  <a:gd name="T51" fmla="*/ 2 h 996"/>
                  <a:gd name="T52" fmla="*/ 1 w 560"/>
                  <a:gd name="T53" fmla="*/ 2 h 996"/>
                  <a:gd name="T54" fmla="*/ 1 w 560"/>
                  <a:gd name="T55" fmla="*/ 2 h 996"/>
                  <a:gd name="T56" fmla="*/ 1 w 560"/>
                  <a:gd name="T57" fmla="*/ 2 h 996"/>
                  <a:gd name="T58" fmla="*/ 1 w 560"/>
                  <a:gd name="T59" fmla="*/ 2 h 996"/>
                  <a:gd name="T60" fmla="*/ 1 w 560"/>
                  <a:gd name="T61" fmla="*/ 2 h 996"/>
                  <a:gd name="T62" fmla="*/ 1 w 560"/>
                  <a:gd name="T63" fmla="*/ 2 h 996"/>
                  <a:gd name="T64" fmla="*/ 1 w 560"/>
                  <a:gd name="T65" fmla="*/ 2 h 996"/>
                  <a:gd name="T66" fmla="*/ 1 w 560"/>
                  <a:gd name="T67" fmla="*/ 2 h 996"/>
                  <a:gd name="T68" fmla="*/ 1 w 560"/>
                  <a:gd name="T69" fmla="*/ 2 h 996"/>
                  <a:gd name="T70" fmla="*/ 1 w 560"/>
                  <a:gd name="T71" fmla="*/ 2 h 996"/>
                  <a:gd name="T72" fmla="*/ 1 w 560"/>
                  <a:gd name="T73" fmla="*/ 2 h 996"/>
                  <a:gd name="T74" fmla="*/ 1 w 560"/>
                  <a:gd name="T75" fmla="*/ 2 h 996"/>
                  <a:gd name="T76" fmla="*/ 1 w 560"/>
                  <a:gd name="T77" fmla="*/ 2 h 996"/>
                  <a:gd name="T78" fmla="*/ 1 w 560"/>
                  <a:gd name="T79" fmla="*/ 2 h 996"/>
                  <a:gd name="T80" fmla="*/ 1 w 560"/>
                  <a:gd name="T81" fmla="*/ 2 h 996"/>
                  <a:gd name="T82" fmla="*/ 1 w 560"/>
                  <a:gd name="T83" fmla="*/ 2 h 996"/>
                  <a:gd name="T84" fmla="*/ 1 w 560"/>
                  <a:gd name="T85" fmla="*/ 2 h 996"/>
                  <a:gd name="T86" fmla="*/ 1 w 560"/>
                  <a:gd name="T87" fmla="*/ 2 h 996"/>
                  <a:gd name="T88" fmla="*/ 1 w 560"/>
                  <a:gd name="T89" fmla="*/ 2 h 996"/>
                  <a:gd name="T90" fmla="*/ 1 w 560"/>
                  <a:gd name="T91" fmla="*/ 1 h 996"/>
                  <a:gd name="T92" fmla="*/ 1 w 560"/>
                  <a:gd name="T93" fmla="*/ 1 h 996"/>
                  <a:gd name="T94" fmla="*/ 1 w 560"/>
                  <a:gd name="T95" fmla="*/ 1 h 996"/>
                  <a:gd name="T96" fmla="*/ 1 w 560"/>
                  <a:gd name="T97" fmla="*/ 1 h 996"/>
                  <a:gd name="T98" fmla="*/ 1 w 560"/>
                  <a:gd name="T99" fmla="*/ 1 h 996"/>
                  <a:gd name="T100" fmla="*/ 1 w 560"/>
                  <a:gd name="T101" fmla="*/ 1 h 996"/>
                  <a:gd name="T102" fmla="*/ 1 w 560"/>
                  <a:gd name="T103" fmla="*/ 1 h 996"/>
                  <a:gd name="T104" fmla="*/ 1 w 560"/>
                  <a:gd name="T105" fmla="*/ 0 h 996"/>
                  <a:gd name="T106" fmla="*/ 1 w 560"/>
                  <a:gd name="T107" fmla="*/ 0 h 9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0" h="996">
                    <a:moveTo>
                      <a:pt x="278" y="195"/>
                    </a:moveTo>
                    <a:lnTo>
                      <a:pt x="178" y="70"/>
                    </a:lnTo>
                    <a:lnTo>
                      <a:pt x="108" y="5"/>
                    </a:lnTo>
                    <a:lnTo>
                      <a:pt x="70" y="0"/>
                    </a:lnTo>
                    <a:lnTo>
                      <a:pt x="30" y="18"/>
                    </a:lnTo>
                    <a:lnTo>
                      <a:pt x="5" y="59"/>
                    </a:lnTo>
                    <a:lnTo>
                      <a:pt x="0" y="98"/>
                    </a:lnTo>
                    <a:lnTo>
                      <a:pt x="18" y="141"/>
                    </a:lnTo>
                    <a:lnTo>
                      <a:pt x="46" y="163"/>
                    </a:lnTo>
                    <a:lnTo>
                      <a:pt x="108" y="200"/>
                    </a:lnTo>
                    <a:lnTo>
                      <a:pt x="178" y="255"/>
                    </a:lnTo>
                    <a:lnTo>
                      <a:pt x="220" y="298"/>
                    </a:lnTo>
                    <a:lnTo>
                      <a:pt x="244" y="331"/>
                    </a:lnTo>
                    <a:lnTo>
                      <a:pt x="255" y="372"/>
                    </a:lnTo>
                    <a:lnTo>
                      <a:pt x="252" y="391"/>
                    </a:lnTo>
                    <a:lnTo>
                      <a:pt x="236" y="407"/>
                    </a:lnTo>
                    <a:lnTo>
                      <a:pt x="202" y="470"/>
                    </a:lnTo>
                    <a:lnTo>
                      <a:pt x="187" y="526"/>
                    </a:lnTo>
                    <a:lnTo>
                      <a:pt x="182" y="592"/>
                    </a:lnTo>
                    <a:lnTo>
                      <a:pt x="178" y="660"/>
                    </a:lnTo>
                    <a:lnTo>
                      <a:pt x="187" y="736"/>
                    </a:lnTo>
                    <a:lnTo>
                      <a:pt x="200" y="812"/>
                    </a:lnTo>
                    <a:lnTo>
                      <a:pt x="200" y="858"/>
                    </a:lnTo>
                    <a:lnTo>
                      <a:pt x="202" y="902"/>
                    </a:lnTo>
                    <a:lnTo>
                      <a:pt x="216" y="926"/>
                    </a:lnTo>
                    <a:lnTo>
                      <a:pt x="228" y="934"/>
                    </a:lnTo>
                    <a:lnTo>
                      <a:pt x="254" y="940"/>
                    </a:lnTo>
                    <a:lnTo>
                      <a:pt x="290" y="931"/>
                    </a:lnTo>
                    <a:lnTo>
                      <a:pt x="334" y="925"/>
                    </a:lnTo>
                    <a:lnTo>
                      <a:pt x="394" y="934"/>
                    </a:lnTo>
                    <a:lnTo>
                      <a:pt x="454" y="958"/>
                    </a:lnTo>
                    <a:lnTo>
                      <a:pt x="504" y="994"/>
                    </a:lnTo>
                    <a:lnTo>
                      <a:pt x="526" y="996"/>
                    </a:lnTo>
                    <a:lnTo>
                      <a:pt x="543" y="986"/>
                    </a:lnTo>
                    <a:lnTo>
                      <a:pt x="560" y="960"/>
                    </a:lnTo>
                    <a:lnTo>
                      <a:pt x="560" y="906"/>
                    </a:lnTo>
                    <a:lnTo>
                      <a:pt x="535" y="888"/>
                    </a:lnTo>
                    <a:lnTo>
                      <a:pt x="504" y="880"/>
                    </a:lnTo>
                    <a:lnTo>
                      <a:pt x="428" y="872"/>
                    </a:lnTo>
                    <a:lnTo>
                      <a:pt x="358" y="854"/>
                    </a:lnTo>
                    <a:lnTo>
                      <a:pt x="290" y="833"/>
                    </a:lnTo>
                    <a:lnTo>
                      <a:pt x="260" y="800"/>
                    </a:lnTo>
                    <a:lnTo>
                      <a:pt x="254" y="752"/>
                    </a:lnTo>
                    <a:lnTo>
                      <a:pt x="252" y="672"/>
                    </a:lnTo>
                    <a:lnTo>
                      <a:pt x="270" y="580"/>
                    </a:lnTo>
                    <a:lnTo>
                      <a:pt x="292" y="510"/>
                    </a:lnTo>
                    <a:lnTo>
                      <a:pt x="328" y="442"/>
                    </a:lnTo>
                    <a:lnTo>
                      <a:pt x="355" y="396"/>
                    </a:lnTo>
                    <a:lnTo>
                      <a:pt x="360" y="364"/>
                    </a:lnTo>
                    <a:lnTo>
                      <a:pt x="360" y="328"/>
                    </a:lnTo>
                    <a:lnTo>
                      <a:pt x="350" y="296"/>
                    </a:lnTo>
                    <a:lnTo>
                      <a:pt x="322" y="244"/>
                    </a:lnTo>
                    <a:lnTo>
                      <a:pt x="298" y="214"/>
                    </a:lnTo>
                    <a:lnTo>
                      <a:pt x="278" y="195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9" name="Group 87"/>
          <p:cNvGrpSpPr>
            <a:grpSpLocks/>
          </p:cNvGrpSpPr>
          <p:nvPr/>
        </p:nvGrpSpPr>
        <p:grpSpPr bwMode="auto">
          <a:xfrm>
            <a:off x="8472488" y="5694363"/>
            <a:ext cx="1411287" cy="1084262"/>
            <a:chOff x="3031" y="3485"/>
            <a:chExt cx="889" cy="683"/>
          </a:xfrm>
        </p:grpSpPr>
        <p:grpSp>
          <p:nvGrpSpPr>
            <p:cNvPr id="70" name="Group 88"/>
            <p:cNvGrpSpPr>
              <a:grpSpLocks/>
            </p:cNvGrpSpPr>
            <p:nvPr/>
          </p:nvGrpSpPr>
          <p:grpSpPr bwMode="auto">
            <a:xfrm>
              <a:off x="3031" y="3550"/>
              <a:ext cx="417" cy="386"/>
              <a:chOff x="2352" y="1149"/>
              <a:chExt cx="417" cy="579"/>
            </a:xfrm>
          </p:grpSpPr>
          <p:grpSp>
            <p:nvGrpSpPr>
              <p:cNvPr id="111" name="Group 89"/>
              <p:cNvGrpSpPr>
                <a:grpSpLocks/>
              </p:cNvGrpSpPr>
              <p:nvPr/>
            </p:nvGrpSpPr>
            <p:grpSpPr bwMode="auto">
              <a:xfrm>
                <a:off x="2352" y="1296"/>
                <a:ext cx="259" cy="288"/>
                <a:chOff x="-96" y="2592"/>
                <a:chExt cx="432" cy="480"/>
              </a:xfrm>
            </p:grpSpPr>
            <p:sp>
              <p:nvSpPr>
                <p:cNvPr id="114" name="Line 90"/>
                <p:cNvSpPr>
                  <a:spLocks noChangeShapeType="1"/>
                </p:cNvSpPr>
                <p:nvPr/>
              </p:nvSpPr>
              <p:spPr bwMode="auto">
                <a:xfrm>
                  <a:off x="-96" y="2592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Line 91"/>
                <p:cNvSpPr>
                  <a:spLocks noChangeShapeType="1"/>
                </p:cNvSpPr>
                <p:nvPr/>
              </p:nvSpPr>
              <p:spPr bwMode="auto">
                <a:xfrm>
                  <a:off x="0" y="2688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Line 92"/>
                <p:cNvSpPr>
                  <a:spLocks noChangeShapeType="1"/>
                </p:cNvSpPr>
                <p:nvPr/>
              </p:nvSpPr>
              <p:spPr bwMode="auto">
                <a:xfrm>
                  <a:off x="-96" y="2784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Line 93"/>
                <p:cNvSpPr>
                  <a:spLocks noChangeShapeType="1"/>
                </p:cNvSpPr>
                <p:nvPr/>
              </p:nvSpPr>
              <p:spPr bwMode="auto">
                <a:xfrm>
                  <a:off x="0" y="288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Line 94"/>
                <p:cNvSpPr>
                  <a:spLocks noChangeShapeType="1"/>
                </p:cNvSpPr>
                <p:nvPr/>
              </p:nvSpPr>
              <p:spPr bwMode="auto">
                <a:xfrm>
                  <a:off x="-96" y="2976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Line 95"/>
                <p:cNvSpPr>
                  <a:spLocks noChangeShapeType="1"/>
                </p:cNvSpPr>
                <p:nvPr/>
              </p:nvSpPr>
              <p:spPr bwMode="auto">
                <a:xfrm>
                  <a:off x="0" y="307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2" name="Freeform 96"/>
              <p:cNvSpPr>
                <a:spLocks/>
              </p:cNvSpPr>
              <p:nvPr/>
            </p:nvSpPr>
            <p:spPr bwMode="auto">
              <a:xfrm>
                <a:off x="2481" y="1149"/>
                <a:ext cx="288" cy="144"/>
              </a:xfrm>
              <a:custGeom>
                <a:avLst/>
                <a:gdLst>
                  <a:gd name="T0" fmla="*/ 0 w 144"/>
                  <a:gd name="T1" fmla="*/ 144 h 144"/>
                  <a:gd name="T2" fmla="*/ 0 w 144"/>
                  <a:gd name="T3" fmla="*/ 0 h 144"/>
                  <a:gd name="T4" fmla="*/ 2304 w 144"/>
                  <a:gd name="T5" fmla="*/ 0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144">
                    <a:moveTo>
                      <a:pt x="0" y="144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97"/>
              <p:cNvSpPr>
                <a:spLocks/>
              </p:cNvSpPr>
              <p:nvPr/>
            </p:nvSpPr>
            <p:spPr bwMode="auto">
              <a:xfrm flipV="1">
                <a:off x="2481" y="1584"/>
                <a:ext cx="288" cy="144"/>
              </a:xfrm>
              <a:custGeom>
                <a:avLst/>
                <a:gdLst>
                  <a:gd name="T0" fmla="*/ 0 w 144"/>
                  <a:gd name="T1" fmla="*/ 144 h 144"/>
                  <a:gd name="T2" fmla="*/ 0 w 144"/>
                  <a:gd name="T3" fmla="*/ 0 h 144"/>
                  <a:gd name="T4" fmla="*/ 2304 w 144"/>
                  <a:gd name="T5" fmla="*/ 0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144">
                    <a:moveTo>
                      <a:pt x="0" y="144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" name="Line 98"/>
            <p:cNvSpPr>
              <a:spLocks noChangeShapeType="1"/>
            </p:cNvSpPr>
            <p:nvPr/>
          </p:nvSpPr>
          <p:spPr bwMode="auto">
            <a:xfrm flipH="1" flipV="1">
              <a:off x="3613" y="4086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99"/>
            <p:cNvSpPr>
              <a:spLocks noChangeShapeType="1"/>
            </p:cNvSpPr>
            <p:nvPr/>
          </p:nvSpPr>
          <p:spPr bwMode="auto">
            <a:xfrm flipH="1">
              <a:off x="3613" y="4086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100"/>
            <p:cNvSpPr>
              <a:spLocks noChangeShapeType="1"/>
            </p:cNvSpPr>
            <p:nvPr/>
          </p:nvSpPr>
          <p:spPr bwMode="auto">
            <a:xfrm flipH="1">
              <a:off x="3654" y="4086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101"/>
            <p:cNvSpPr>
              <a:spLocks noChangeShapeType="1"/>
            </p:cNvSpPr>
            <p:nvPr/>
          </p:nvSpPr>
          <p:spPr bwMode="auto">
            <a:xfrm flipH="1">
              <a:off x="3695" y="4086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102"/>
            <p:cNvSpPr>
              <a:spLocks noChangeShapeType="1"/>
            </p:cNvSpPr>
            <p:nvPr/>
          </p:nvSpPr>
          <p:spPr bwMode="auto">
            <a:xfrm flipH="1">
              <a:off x="3736" y="4086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103"/>
            <p:cNvSpPr>
              <a:spLocks noChangeShapeType="1"/>
            </p:cNvSpPr>
            <p:nvPr/>
          </p:nvSpPr>
          <p:spPr bwMode="auto">
            <a:xfrm flipH="1">
              <a:off x="3777" y="4086"/>
              <a:ext cx="42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104"/>
            <p:cNvSpPr>
              <a:spLocks noChangeShapeType="1"/>
            </p:cNvSpPr>
            <p:nvPr/>
          </p:nvSpPr>
          <p:spPr bwMode="auto">
            <a:xfrm flipH="1">
              <a:off x="3819" y="4086"/>
              <a:ext cx="41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8" name="Group 105"/>
            <p:cNvGrpSpPr>
              <a:grpSpLocks/>
            </p:cNvGrpSpPr>
            <p:nvPr/>
          </p:nvGrpSpPr>
          <p:grpSpPr bwMode="auto">
            <a:xfrm>
              <a:off x="3613" y="4086"/>
              <a:ext cx="288" cy="82"/>
              <a:chOff x="3408" y="1646"/>
              <a:chExt cx="288" cy="82"/>
            </a:xfrm>
          </p:grpSpPr>
          <p:sp>
            <p:nvSpPr>
              <p:cNvPr id="104" name="Line 106"/>
              <p:cNvSpPr>
                <a:spLocks noChangeShapeType="1"/>
              </p:cNvSpPr>
              <p:nvPr/>
            </p:nvSpPr>
            <p:spPr bwMode="auto">
              <a:xfrm flipH="1" flipV="1">
                <a:off x="3408" y="1646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107"/>
              <p:cNvSpPr>
                <a:spLocks noChangeShapeType="1"/>
              </p:cNvSpPr>
              <p:nvPr/>
            </p:nvSpPr>
            <p:spPr bwMode="auto">
              <a:xfrm flipH="1">
                <a:off x="3408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Line 108"/>
              <p:cNvSpPr>
                <a:spLocks noChangeShapeType="1"/>
              </p:cNvSpPr>
              <p:nvPr/>
            </p:nvSpPr>
            <p:spPr bwMode="auto">
              <a:xfrm flipH="1">
                <a:off x="3449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Line 109"/>
              <p:cNvSpPr>
                <a:spLocks noChangeShapeType="1"/>
              </p:cNvSpPr>
              <p:nvPr/>
            </p:nvSpPr>
            <p:spPr bwMode="auto">
              <a:xfrm flipH="1">
                <a:off x="3490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110"/>
              <p:cNvSpPr>
                <a:spLocks noChangeShapeType="1"/>
              </p:cNvSpPr>
              <p:nvPr/>
            </p:nvSpPr>
            <p:spPr bwMode="auto">
              <a:xfrm flipH="1">
                <a:off x="3531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Line 111"/>
              <p:cNvSpPr>
                <a:spLocks noChangeShapeType="1"/>
              </p:cNvSpPr>
              <p:nvPr/>
            </p:nvSpPr>
            <p:spPr bwMode="auto">
              <a:xfrm flipH="1">
                <a:off x="3572" y="1646"/>
                <a:ext cx="42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112"/>
              <p:cNvSpPr>
                <a:spLocks noChangeShapeType="1"/>
              </p:cNvSpPr>
              <p:nvPr/>
            </p:nvSpPr>
            <p:spPr bwMode="auto">
              <a:xfrm flipH="1">
                <a:off x="3614" y="1646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9" name="Group 113"/>
            <p:cNvGrpSpPr>
              <a:grpSpLocks/>
            </p:cNvGrpSpPr>
            <p:nvPr/>
          </p:nvGrpSpPr>
          <p:grpSpPr bwMode="auto">
            <a:xfrm>
              <a:off x="3420" y="3497"/>
              <a:ext cx="435" cy="622"/>
              <a:chOff x="3420" y="3461"/>
              <a:chExt cx="435" cy="622"/>
            </a:xfrm>
          </p:grpSpPr>
          <p:sp>
            <p:nvSpPr>
              <p:cNvPr id="98" name="Freeform 114"/>
              <p:cNvSpPr>
                <a:spLocks/>
              </p:cNvSpPr>
              <p:nvPr/>
            </p:nvSpPr>
            <p:spPr bwMode="auto">
              <a:xfrm flipH="1">
                <a:off x="3702" y="3657"/>
                <a:ext cx="116" cy="217"/>
              </a:xfrm>
              <a:custGeom>
                <a:avLst/>
                <a:gdLst>
                  <a:gd name="T0" fmla="*/ 0 w 532"/>
                  <a:gd name="T1" fmla="*/ 0 h 968"/>
                  <a:gd name="T2" fmla="*/ 1 w 532"/>
                  <a:gd name="T3" fmla="*/ 0 h 968"/>
                  <a:gd name="T4" fmla="*/ 1 w 532"/>
                  <a:gd name="T5" fmla="*/ 0 h 968"/>
                  <a:gd name="T6" fmla="*/ 1 w 532"/>
                  <a:gd name="T7" fmla="*/ 0 h 968"/>
                  <a:gd name="T8" fmla="*/ 1 w 532"/>
                  <a:gd name="T9" fmla="*/ 0 h 968"/>
                  <a:gd name="T10" fmla="*/ 1 w 532"/>
                  <a:gd name="T11" fmla="*/ 0 h 968"/>
                  <a:gd name="T12" fmla="*/ 1 w 532"/>
                  <a:gd name="T13" fmla="*/ 0 h 968"/>
                  <a:gd name="T14" fmla="*/ 1 w 532"/>
                  <a:gd name="T15" fmla="*/ 0 h 968"/>
                  <a:gd name="T16" fmla="*/ 1 w 532"/>
                  <a:gd name="T17" fmla="*/ 1 h 968"/>
                  <a:gd name="T18" fmla="*/ 1 w 532"/>
                  <a:gd name="T19" fmla="*/ 1 h 968"/>
                  <a:gd name="T20" fmla="*/ 1 w 532"/>
                  <a:gd name="T21" fmla="*/ 1 h 968"/>
                  <a:gd name="T22" fmla="*/ 1 w 532"/>
                  <a:gd name="T23" fmla="*/ 1 h 968"/>
                  <a:gd name="T24" fmla="*/ 1 w 532"/>
                  <a:gd name="T25" fmla="*/ 2 h 968"/>
                  <a:gd name="T26" fmla="*/ 1 w 532"/>
                  <a:gd name="T27" fmla="*/ 2 h 968"/>
                  <a:gd name="T28" fmla="*/ 1 w 532"/>
                  <a:gd name="T29" fmla="*/ 2 h 968"/>
                  <a:gd name="T30" fmla="*/ 1 w 532"/>
                  <a:gd name="T31" fmla="*/ 2 h 968"/>
                  <a:gd name="T32" fmla="*/ 1 w 532"/>
                  <a:gd name="T33" fmla="*/ 2 h 968"/>
                  <a:gd name="T34" fmla="*/ 1 w 532"/>
                  <a:gd name="T35" fmla="*/ 2 h 968"/>
                  <a:gd name="T36" fmla="*/ 0 w 532"/>
                  <a:gd name="T37" fmla="*/ 2 h 968"/>
                  <a:gd name="T38" fmla="*/ 0 w 532"/>
                  <a:gd name="T39" fmla="*/ 2 h 968"/>
                  <a:gd name="T40" fmla="*/ 0 w 532"/>
                  <a:gd name="T41" fmla="*/ 2 h 968"/>
                  <a:gd name="T42" fmla="*/ 0 w 532"/>
                  <a:gd name="T43" fmla="*/ 2 h 968"/>
                  <a:gd name="T44" fmla="*/ 0 w 532"/>
                  <a:gd name="T45" fmla="*/ 2 h 968"/>
                  <a:gd name="T46" fmla="*/ 0 w 532"/>
                  <a:gd name="T47" fmla="*/ 2 h 968"/>
                  <a:gd name="T48" fmla="*/ 0 w 532"/>
                  <a:gd name="T49" fmla="*/ 2 h 968"/>
                  <a:gd name="T50" fmla="*/ 0 w 532"/>
                  <a:gd name="T51" fmla="*/ 2 h 968"/>
                  <a:gd name="T52" fmla="*/ 0 w 532"/>
                  <a:gd name="T53" fmla="*/ 2 h 968"/>
                  <a:gd name="T54" fmla="*/ 0 w 532"/>
                  <a:gd name="T55" fmla="*/ 2 h 968"/>
                  <a:gd name="T56" fmla="*/ 0 w 532"/>
                  <a:gd name="T57" fmla="*/ 2 h 968"/>
                  <a:gd name="T58" fmla="*/ 0 w 532"/>
                  <a:gd name="T59" fmla="*/ 2 h 968"/>
                  <a:gd name="T60" fmla="*/ 0 w 532"/>
                  <a:gd name="T61" fmla="*/ 1 h 968"/>
                  <a:gd name="T62" fmla="*/ 0 w 532"/>
                  <a:gd name="T63" fmla="*/ 1 h 968"/>
                  <a:gd name="T64" fmla="*/ 0 w 532"/>
                  <a:gd name="T65" fmla="*/ 1 h 968"/>
                  <a:gd name="T66" fmla="*/ 0 w 532"/>
                  <a:gd name="T67" fmla="*/ 1 h 968"/>
                  <a:gd name="T68" fmla="*/ 0 w 532"/>
                  <a:gd name="T69" fmla="*/ 1 h 968"/>
                  <a:gd name="T70" fmla="*/ 0 w 532"/>
                  <a:gd name="T71" fmla="*/ 1 h 968"/>
                  <a:gd name="T72" fmla="*/ 0 w 532"/>
                  <a:gd name="T73" fmla="*/ 1 h 968"/>
                  <a:gd name="T74" fmla="*/ 0 w 532"/>
                  <a:gd name="T75" fmla="*/ 0 h 968"/>
                  <a:gd name="T76" fmla="*/ 0 w 532"/>
                  <a:gd name="T77" fmla="*/ 0 h 968"/>
                  <a:gd name="T78" fmla="*/ 0 w 532"/>
                  <a:gd name="T79" fmla="*/ 0 h 968"/>
                  <a:gd name="T80" fmla="*/ 0 w 532"/>
                  <a:gd name="T81" fmla="*/ 0 h 968"/>
                  <a:gd name="T82" fmla="*/ 0 w 532"/>
                  <a:gd name="T83" fmla="*/ 0 h 968"/>
                  <a:gd name="T84" fmla="*/ 0 w 532"/>
                  <a:gd name="T85" fmla="*/ 0 h 968"/>
                  <a:gd name="T86" fmla="*/ 0 w 532"/>
                  <a:gd name="T87" fmla="*/ 0 h 968"/>
                  <a:gd name="T88" fmla="*/ 0 w 532"/>
                  <a:gd name="T89" fmla="*/ 0 h 968"/>
                  <a:gd name="T90" fmla="*/ 0 w 532"/>
                  <a:gd name="T91" fmla="*/ 0 h 9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" h="968">
                    <a:moveTo>
                      <a:pt x="190" y="6"/>
                    </a:moveTo>
                    <a:lnTo>
                      <a:pt x="270" y="0"/>
                    </a:lnTo>
                    <a:lnTo>
                      <a:pt x="334" y="6"/>
                    </a:lnTo>
                    <a:lnTo>
                      <a:pt x="380" y="26"/>
                    </a:lnTo>
                    <a:lnTo>
                      <a:pt x="412" y="52"/>
                    </a:lnTo>
                    <a:lnTo>
                      <a:pt x="442" y="96"/>
                    </a:lnTo>
                    <a:lnTo>
                      <a:pt x="468" y="146"/>
                    </a:lnTo>
                    <a:lnTo>
                      <a:pt x="490" y="208"/>
                    </a:lnTo>
                    <a:lnTo>
                      <a:pt x="506" y="282"/>
                    </a:lnTo>
                    <a:lnTo>
                      <a:pt x="522" y="364"/>
                    </a:lnTo>
                    <a:lnTo>
                      <a:pt x="526" y="453"/>
                    </a:lnTo>
                    <a:lnTo>
                      <a:pt x="532" y="545"/>
                    </a:lnTo>
                    <a:lnTo>
                      <a:pt x="524" y="616"/>
                    </a:lnTo>
                    <a:lnTo>
                      <a:pt x="503" y="696"/>
                    </a:lnTo>
                    <a:lnTo>
                      <a:pt x="470" y="765"/>
                    </a:lnTo>
                    <a:lnTo>
                      <a:pt x="424" y="838"/>
                    </a:lnTo>
                    <a:lnTo>
                      <a:pt x="376" y="887"/>
                    </a:lnTo>
                    <a:lnTo>
                      <a:pt x="308" y="932"/>
                    </a:lnTo>
                    <a:lnTo>
                      <a:pt x="236" y="957"/>
                    </a:lnTo>
                    <a:lnTo>
                      <a:pt x="172" y="968"/>
                    </a:lnTo>
                    <a:lnTo>
                      <a:pt x="117" y="960"/>
                    </a:lnTo>
                    <a:lnTo>
                      <a:pt x="70" y="938"/>
                    </a:lnTo>
                    <a:lnTo>
                      <a:pt x="38" y="906"/>
                    </a:lnTo>
                    <a:lnTo>
                      <a:pt x="11" y="859"/>
                    </a:lnTo>
                    <a:lnTo>
                      <a:pt x="0" y="805"/>
                    </a:lnTo>
                    <a:lnTo>
                      <a:pt x="0" y="750"/>
                    </a:lnTo>
                    <a:lnTo>
                      <a:pt x="11" y="696"/>
                    </a:lnTo>
                    <a:lnTo>
                      <a:pt x="38" y="651"/>
                    </a:lnTo>
                    <a:lnTo>
                      <a:pt x="78" y="613"/>
                    </a:lnTo>
                    <a:lnTo>
                      <a:pt x="124" y="576"/>
                    </a:lnTo>
                    <a:lnTo>
                      <a:pt x="144" y="545"/>
                    </a:lnTo>
                    <a:lnTo>
                      <a:pt x="152" y="516"/>
                    </a:lnTo>
                    <a:lnTo>
                      <a:pt x="150" y="477"/>
                    </a:lnTo>
                    <a:lnTo>
                      <a:pt x="138" y="415"/>
                    </a:lnTo>
                    <a:lnTo>
                      <a:pt x="124" y="350"/>
                    </a:lnTo>
                    <a:lnTo>
                      <a:pt x="101" y="306"/>
                    </a:lnTo>
                    <a:lnTo>
                      <a:pt x="66" y="255"/>
                    </a:lnTo>
                    <a:lnTo>
                      <a:pt x="52" y="217"/>
                    </a:lnTo>
                    <a:lnTo>
                      <a:pt x="46" y="170"/>
                    </a:lnTo>
                    <a:lnTo>
                      <a:pt x="52" y="116"/>
                    </a:lnTo>
                    <a:lnTo>
                      <a:pt x="78" y="70"/>
                    </a:lnTo>
                    <a:lnTo>
                      <a:pt x="108" y="43"/>
                    </a:lnTo>
                    <a:lnTo>
                      <a:pt x="146" y="24"/>
                    </a:lnTo>
                    <a:lnTo>
                      <a:pt x="174" y="11"/>
                    </a:lnTo>
                    <a:lnTo>
                      <a:pt x="232" y="2"/>
                    </a:lnTo>
                    <a:lnTo>
                      <a:pt x="190" y="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115"/>
              <p:cNvSpPr>
                <a:spLocks/>
              </p:cNvSpPr>
              <p:nvPr/>
            </p:nvSpPr>
            <p:spPr bwMode="auto">
              <a:xfrm flipH="1">
                <a:off x="3723" y="3529"/>
                <a:ext cx="132" cy="116"/>
              </a:xfrm>
              <a:custGeom>
                <a:avLst/>
                <a:gdLst>
                  <a:gd name="T0" fmla="*/ 1 w 606"/>
                  <a:gd name="T1" fmla="*/ 1 h 517"/>
                  <a:gd name="T2" fmla="*/ 1 w 606"/>
                  <a:gd name="T3" fmla="*/ 1 h 517"/>
                  <a:gd name="T4" fmla="*/ 1 w 606"/>
                  <a:gd name="T5" fmla="*/ 0 h 517"/>
                  <a:gd name="T6" fmla="*/ 1 w 606"/>
                  <a:gd name="T7" fmla="*/ 0 h 517"/>
                  <a:gd name="T8" fmla="*/ 1 w 606"/>
                  <a:gd name="T9" fmla="*/ 0 h 517"/>
                  <a:gd name="T10" fmla="*/ 1 w 606"/>
                  <a:gd name="T11" fmla="*/ 0 h 517"/>
                  <a:gd name="T12" fmla="*/ 1 w 606"/>
                  <a:gd name="T13" fmla="*/ 0 h 517"/>
                  <a:gd name="T14" fmla="*/ 1 w 606"/>
                  <a:gd name="T15" fmla="*/ 0 h 517"/>
                  <a:gd name="T16" fmla="*/ 0 w 606"/>
                  <a:gd name="T17" fmla="*/ 0 h 517"/>
                  <a:gd name="T18" fmla="*/ 0 w 606"/>
                  <a:gd name="T19" fmla="*/ 0 h 517"/>
                  <a:gd name="T20" fmla="*/ 0 w 606"/>
                  <a:gd name="T21" fmla="*/ 0 h 517"/>
                  <a:gd name="T22" fmla="*/ 0 w 606"/>
                  <a:gd name="T23" fmla="*/ 0 h 517"/>
                  <a:gd name="T24" fmla="*/ 0 w 606"/>
                  <a:gd name="T25" fmla="*/ 0 h 517"/>
                  <a:gd name="T26" fmla="*/ 0 w 606"/>
                  <a:gd name="T27" fmla="*/ 0 h 517"/>
                  <a:gd name="T28" fmla="*/ 0 w 606"/>
                  <a:gd name="T29" fmla="*/ 0 h 517"/>
                  <a:gd name="T30" fmla="*/ 0 w 606"/>
                  <a:gd name="T31" fmla="*/ 0 h 517"/>
                  <a:gd name="T32" fmla="*/ 0 w 606"/>
                  <a:gd name="T33" fmla="*/ 1 h 517"/>
                  <a:gd name="T34" fmla="*/ 0 w 606"/>
                  <a:gd name="T35" fmla="*/ 1 h 517"/>
                  <a:gd name="T36" fmla="*/ 0 w 606"/>
                  <a:gd name="T37" fmla="*/ 1 h 517"/>
                  <a:gd name="T38" fmla="*/ 0 w 606"/>
                  <a:gd name="T39" fmla="*/ 1 h 517"/>
                  <a:gd name="T40" fmla="*/ 0 w 606"/>
                  <a:gd name="T41" fmla="*/ 1 h 517"/>
                  <a:gd name="T42" fmla="*/ 0 w 606"/>
                  <a:gd name="T43" fmla="*/ 1 h 517"/>
                  <a:gd name="T44" fmla="*/ 1 w 606"/>
                  <a:gd name="T45" fmla="*/ 1 h 517"/>
                  <a:gd name="T46" fmla="*/ 1 w 606"/>
                  <a:gd name="T47" fmla="*/ 1 h 517"/>
                  <a:gd name="T48" fmla="*/ 1 w 606"/>
                  <a:gd name="T49" fmla="*/ 1 h 517"/>
                  <a:gd name="T50" fmla="*/ 1 w 606"/>
                  <a:gd name="T51" fmla="*/ 1 h 517"/>
                  <a:gd name="T52" fmla="*/ 1 w 606"/>
                  <a:gd name="T53" fmla="*/ 1 h 517"/>
                  <a:gd name="T54" fmla="*/ 1 w 606"/>
                  <a:gd name="T55" fmla="*/ 1 h 517"/>
                  <a:gd name="T56" fmla="*/ 1 w 606"/>
                  <a:gd name="T57" fmla="*/ 1 h 517"/>
                  <a:gd name="T58" fmla="*/ 1 w 606"/>
                  <a:gd name="T59" fmla="*/ 1 h 517"/>
                  <a:gd name="T60" fmla="*/ 1 w 606"/>
                  <a:gd name="T61" fmla="*/ 1 h 517"/>
                  <a:gd name="T62" fmla="*/ 1 w 606"/>
                  <a:gd name="T63" fmla="*/ 1 h 517"/>
                  <a:gd name="T64" fmla="*/ 1 w 606"/>
                  <a:gd name="T65" fmla="*/ 1 h 517"/>
                  <a:gd name="T66" fmla="*/ 1 w 606"/>
                  <a:gd name="T67" fmla="*/ 1 h 517"/>
                  <a:gd name="T68" fmla="*/ 1 w 606"/>
                  <a:gd name="T69" fmla="*/ 1 h 517"/>
                  <a:gd name="T70" fmla="*/ 1 w 606"/>
                  <a:gd name="T71" fmla="*/ 1 h 517"/>
                  <a:gd name="T72" fmla="*/ 1 w 606"/>
                  <a:gd name="T73" fmla="*/ 1 h 517"/>
                  <a:gd name="T74" fmla="*/ 1 w 606"/>
                  <a:gd name="T75" fmla="*/ 1 h 517"/>
                  <a:gd name="T76" fmla="*/ 1 w 606"/>
                  <a:gd name="T77" fmla="*/ 1 h 517"/>
                  <a:gd name="T78" fmla="*/ 1 w 606"/>
                  <a:gd name="T79" fmla="*/ 1 h 517"/>
                  <a:gd name="T80" fmla="*/ 1 w 606"/>
                  <a:gd name="T81" fmla="*/ 1 h 517"/>
                  <a:gd name="T82" fmla="*/ 1 w 606"/>
                  <a:gd name="T83" fmla="*/ 1 h 5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6" h="517">
                    <a:moveTo>
                      <a:pt x="440" y="307"/>
                    </a:moveTo>
                    <a:lnTo>
                      <a:pt x="424" y="244"/>
                    </a:lnTo>
                    <a:lnTo>
                      <a:pt x="404" y="190"/>
                    </a:lnTo>
                    <a:lnTo>
                      <a:pt x="381" y="149"/>
                    </a:lnTo>
                    <a:lnTo>
                      <a:pt x="350" y="108"/>
                    </a:lnTo>
                    <a:lnTo>
                      <a:pt x="312" y="65"/>
                    </a:lnTo>
                    <a:lnTo>
                      <a:pt x="275" y="35"/>
                    </a:lnTo>
                    <a:lnTo>
                      <a:pt x="248" y="18"/>
                    </a:lnTo>
                    <a:lnTo>
                      <a:pt x="206" y="7"/>
                    </a:lnTo>
                    <a:lnTo>
                      <a:pt x="158" y="0"/>
                    </a:lnTo>
                    <a:lnTo>
                      <a:pt x="114" y="7"/>
                    </a:lnTo>
                    <a:lnTo>
                      <a:pt x="71" y="24"/>
                    </a:lnTo>
                    <a:lnTo>
                      <a:pt x="40" y="54"/>
                    </a:lnTo>
                    <a:lnTo>
                      <a:pt x="12" y="106"/>
                    </a:lnTo>
                    <a:lnTo>
                      <a:pt x="0" y="157"/>
                    </a:lnTo>
                    <a:lnTo>
                      <a:pt x="3" y="211"/>
                    </a:lnTo>
                    <a:lnTo>
                      <a:pt x="12" y="265"/>
                    </a:lnTo>
                    <a:lnTo>
                      <a:pt x="32" y="317"/>
                    </a:lnTo>
                    <a:lnTo>
                      <a:pt x="58" y="363"/>
                    </a:lnTo>
                    <a:lnTo>
                      <a:pt x="101" y="404"/>
                    </a:lnTo>
                    <a:lnTo>
                      <a:pt x="147" y="442"/>
                    </a:lnTo>
                    <a:lnTo>
                      <a:pt x="202" y="475"/>
                    </a:lnTo>
                    <a:lnTo>
                      <a:pt x="258" y="501"/>
                    </a:lnTo>
                    <a:lnTo>
                      <a:pt x="313" y="517"/>
                    </a:lnTo>
                    <a:lnTo>
                      <a:pt x="359" y="517"/>
                    </a:lnTo>
                    <a:lnTo>
                      <a:pt x="392" y="505"/>
                    </a:lnTo>
                    <a:lnTo>
                      <a:pt x="414" y="475"/>
                    </a:lnTo>
                    <a:lnTo>
                      <a:pt x="432" y="434"/>
                    </a:lnTo>
                    <a:lnTo>
                      <a:pt x="438" y="404"/>
                    </a:lnTo>
                    <a:lnTo>
                      <a:pt x="438" y="381"/>
                    </a:lnTo>
                    <a:lnTo>
                      <a:pt x="484" y="415"/>
                    </a:lnTo>
                    <a:lnTo>
                      <a:pt x="520" y="434"/>
                    </a:lnTo>
                    <a:lnTo>
                      <a:pt x="560" y="442"/>
                    </a:lnTo>
                    <a:lnTo>
                      <a:pt x="592" y="434"/>
                    </a:lnTo>
                    <a:lnTo>
                      <a:pt x="606" y="415"/>
                    </a:lnTo>
                    <a:lnTo>
                      <a:pt x="601" y="391"/>
                    </a:lnTo>
                    <a:lnTo>
                      <a:pt x="590" y="373"/>
                    </a:lnTo>
                    <a:lnTo>
                      <a:pt x="563" y="361"/>
                    </a:lnTo>
                    <a:lnTo>
                      <a:pt x="524" y="350"/>
                    </a:lnTo>
                    <a:lnTo>
                      <a:pt x="494" y="342"/>
                    </a:lnTo>
                    <a:lnTo>
                      <a:pt x="464" y="327"/>
                    </a:lnTo>
                    <a:lnTo>
                      <a:pt x="440" y="307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116"/>
              <p:cNvSpPr>
                <a:spLocks/>
              </p:cNvSpPr>
              <p:nvPr/>
            </p:nvSpPr>
            <p:spPr bwMode="auto">
              <a:xfrm rot="21023681" flipH="1">
                <a:off x="3424" y="3461"/>
                <a:ext cx="328" cy="255"/>
              </a:xfrm>
              <a:custGeom>
                <a:avLst/>
                <a:gdLst>
                  <a:gd name="T0" fmla="*/ 0 w 1194"/>
                  <a:gd name="T1" fmla="*/ 5 h 897"/>
                  <a:gd name="T2" fmla="*/ 0 w 1194"/>
                  <a:gd name="T3" fmla="*/ 5 h 897"/>
                  <a:gd name="T4" fmla="*/ 0 w 1194"/>
                  <a:gd name="T5" fmla="*/ 6 h 897"/>
                  <a:gd name="T6" fmla="*/ 1 w 1194"/>
                  <a:gd name="T7" fmla="*/ 6 h 897"/>
                  <a:gd name="T8" fmla="*/ 1 w 1194"/>
                  <a:gd name="T9" fmla="*/ 6 h 897"/>
                  <a:gd name="T10" fmla="*/ 2 w 1194"/>
                  <a:gd name="T11" fmla="*/ 5 h 897"/>
                  <a:gd name="T12" fmla="*/ 3 w 1194"/>
                  <a:gd name="T13" fmla="*/ 4 h 897"/>
                  <a:gd name="T14" fmla="*/ 3 w 1194"/>
                  <a:gd name="T15" fmla="*/ 3 h 897"/>
                  <a:gd name="T16" fmla="*/ 4 w 1194"/>
                  <a:gd name="T17" fmla="*/ 3 h 897"/>
                  <a:gd name="T18" fmla="*/ 4 w 1194"/>
                  <a:gd name="T19" fmla="*/ 2 h 897"/>
                  <a:gd name="T20" fmla="*/ 5 w 1194"/>
                  <a:gd name="T21" fmla="*/ 1 h 897"/>
                  <a:gd name="T22" fmla="*/ 5 w 1194"/>
                  <a:gd name="T23" fmla="*/ 1 h 897"/>
                  <a:gd name="T24" fmla="*/ 5 w 1194"/>
                  <a:gd name="T25" fmla="*/ 2 h 897"/>
                  <a:gd name="T26" fmla="*/ 5 w 1194"/>
                  <a:gd name="T27" fmla="*/ 2 h 897"/>
                  <a:gd name="T28" fmla="*/ 6 w 1194"/>
                  <a:gd name="T29" fmla="*/ 2 h 897"/>
                  <a:gd name="T30" fmla="*/ 6 w 1194"/>
                  <a:gd name="T31" fmla="*/ 2 h 897"/>
                  <a:gd name="T32" fmla="*/ 6 w 1194"/>
                  <a:gd name="T33" fmla="*/ 2 h 897"/>
                  <a:gd name="T34" fmla="*/ 6 w 1194"/>
                  <a:gd name="T35" fmla="*/ 1 h 897"/>
                  <a:gd name="T36" fmla="*/ 6 w 1194"/>
                  <a:gd name="T37" fmla="*/ 1 h 897"/>
                  <a:gd name="T38" fmla="*/ 6 w 1194"/>
                  <a:gd name="T39" fmla="*/ 1 h 897"/>
                  <a:gd name="T40" fmla="*/ 7 w 1194"/>
                  <a:gd name="T41" fmla="*/ 1 h 897"/>
                  <a:gd name="T42" fmla="*/ 7 w 1194"/>
                  <a:gd name="T43" fmla="*/ 0 h 897"/>
                  <a:gd name="T44" fmla="*/ 7 w 1194"/>
                  <a:gd name="T45" fmla="*/ 0 h 897"/>
                  <a:gd name="T46" fmla="*/ 6 w 1194"/>
                  <a:gd name="T47" fmla="*/ 0 h 897"/>
                  <a:gd name="T48" fmla="*/ 5 w 1194"/>
                  <a:gd name="T49" fmla="*/ 1 h 897"/>
                  <a:gd name="T50" fmla="*/ 5 w 1194"/>
                  <a:gd name="T51" fmla="*/ 1 h 897"/>
                  <a:gd name="T52" fmla="*/ 4 w 1194"/>
                  <a:gd name="T53" fmla="*/ 1 h 897"/>
                  <a:gd name="T54" fmla="*/ 3 w 1194"/>
                  <a:gd name="T55" fmla="*/ 2 h 897"/>
                  <a:gd name="T56" fmla="*/ 3 w 1194"/>
                  <a:gd name="T57" fmla="*/ 3 h 897"/>
                  <a:gd name="T58" fmla="*/ 2 w 1194"/>
                  <a:gd name="T59" fmla="*/ 4 h 897"/>
                  <a:gd name="T60" fmla="*/ 2 w 1194"/>
                  <a:gd name="T61" fmla="*/ 5 h 897"/>
                  <a:gd name="T62" fmla="*/ 1 w 1194"/>
                  <a:gd name="T63" fmla="*/ 5 h 8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4" h="897">
                    <a:moveTo>
                      <a:pt x="104" y="767"/>
                    </a:moveTo>
                    <a:lnTo>
                      <a:pt x="58" y="767"/>
                    </a:lnTo>
                    <a:lnTo>
                      <a:pt x="50" y="768"/>
                    </a:lnTo>
                    <a:lnTo>
                      <a:pt x="12" y="785"/>
                    </a:lnTo>
                    <a:lnTo>
                      <a:pt x="0" y="815"/>
                    </a:lnTo>
                    <a:lnTo>
                      <a:pt x="8" y="853"/>
                    </a:lnTo>
                    <a:lnTo>
                      <a:pt x="47" y="881"/>
                    </a:lnTo>
                    <a:lnTo>
                      <a:pt x="120" y="897"/>
                    </a:lnTo>
                    <a:lnTo>
                      <a:pt x="194" y="895"/>
                    </a:lnTo>
                    <a:lnTo>
                      <a:pt x="258" y="881"/>
                    </a:lnTo>
                    <a:lnTo>
                      <a:pt x="316" y="853"/>
                    </a:lnTo>
                    <a:lnTo>
                      <a:pt x="376" y="809"/>
                    </a:lnTo>
                    <a:lnTo>
                      <a:pt x="438" y="749"/>
                    </a:lnTo>
                    <a:lnTo>
                      <a:pt x="501" y="669"/>
                    </a:lnTo>
                    <a:lnTo>
                      <a:pt x="546" y="599"/>
                    </a:lnTo>
                    <a:lnTo>
                      <a:pt x="590" y="523"/>
                    </a:lnTo>
                    <a:lnTo>
                      <a:pt x="632" y="450"/>
                    </a:lnTo>
                    <a:lnTo>
                      <a:pt x="672" y="399"/>
                    </a:lnTo>
                    <a:lnTo>
                      <a:pt x="718" y="336"/>
                    </a:lnTo>
                    <a:lnTo>
                      <a:pt x="768" y="281"/>
                    </a:lnTo>
                    <a:lnTo>
                      <a:pt x="818" y="236"/>
                    </a:lnTo>
                    <a:lnTo>
                      <a:pt x="862" y="211"/>
                    </a:lnTo>
                    <a:lnTo>
                      <a:pt x="902" y="208"/>
                    </a:lnTo>
                    <a:lnTo>
                      <a:pt x="934" y="220"/>
                    </a:lnTo>
                    <a:lnTo>
                      <a:pt x="952" y="238"/>
                    </a:lnTo>
                    <a:lnTo>
                      <a:pt x="966" y="273"/>
                    </a:lnTo>
                    <a:lnTo>
                      <a:pt x="970" y="301"/>
                    </a:lnTo>
                    <a:lnTo>
                      <a:pt x="970" y="333"/>
                    </a:lnTo>
                    <a:lnTo>
                      <a:pt x="982" y="350"/>
                    </a:lnTo>
                    <a:lnTo>
                      <a:pt x="1008" y="355"/>
                    </a:lnTo>
                    <a:lnTo>
                      <a:pt x="1028" y="342"/>
                    </a:lnTo>
                    <a:lnTo>
                      <a:pt x="1038" y="319"/>
                    </a:lnTo>
                    <a:lnTo>
                      <a:pt x="1044" y="293"/>
                    </a:lnTo>
                    <a:lnTo>
                      <a:pt x="1034" y="263"/>
                    </a:lnTo>
                    <a:lnTo>
                      <a:pt x="1018" y="220"/>
                    </a:lnTo>
                    <a:lnTo>
                      <a:pt x="1012" y="197"/>
                    </a:lnTo>
                    <a:lnTo>
                      <a:pt x="1018" y="167"/>
                    </a:lnTo>
                    <a:lnTo>
                      <a:pt x="1030" y="138"/>
                    </a:lnTo>
                    <a:lnTo>
                      <a:pt x="1064" y="108"/>
                    </a:lnTo>
                    <a:lnTo>
                      <a:pt x="1094" y="92"/>
                    </a:lnTo>
                    <a:lnTo>
                      <a:pt x="1136" y="83"/>
                    </a:lnTo>
                    <a:lnTo>
                      <a:pt x="1182" y="70"/>
                    </a:lnTo>
                    <a:lnTo>
                      <a:pt x="1174" y="73"/>
                    </a:lnTo>
                    <a:lnTo>
                      <a:pt x="1194" y="56"/>
                    </a:lnTo>
                    <a:lnTo>
                      <a:pt x="1192" y="38"/>
                    </a:lnTo>
                    <a:lnTo>
                      <a:pt x="1162" y="16"/>
                    </a:lnTo>
                    <a:lnTo>
                      <a:pt x="1098" y="0"/>
                    </a:lnTo>
                    <a:lnTo>
                      <a:pt x="1028" y="10"/>
                    </a:lnTo>
                    <a:lnTo>
                      <a:pt x="966" y="37"/>
                    </a:lnTo>
                    <a:lnTo>
                      <a:pt x="919" y="84"/>
                    </a:lnTo>
                    <a:lnTo>
                      <a:pt x="886" y="116"/>
                    </a:lnTo>
                    <a:lnTo>
                      <a:pt x="836" y="143"/>
                    </a:lnTo>
                    <a:lnTo>
                      <a:pt x="776" y="175"/>
                    </a:lnTo>
                    <a:lnTo>
                      <a:pt x="720" y="220"/>
                    </a:lnTo>
                    <a:lnTo>
                      <a:pt x="660" y="279"/>
                    </a:lnTo>
                    <a:lnTo>
                      <a:pt x="596" y="344"/>
                    </a:lnTo>
                    <a:lnTo>
                      <a:pt x="550" y="409"/>
                    </a:lnTo>
                    <a:lnTo>
                      <a:pt x="504" y="480"/>
                    </a:lnTo>
                    <a:lnTo>
                      <a:pt x="450" y="555"/>
                    </a:lnTo>
                    <a:lnTo>
                      <a:pt x="395" y="624"/>
                    </a:lnTo>
                    <a:lnTo>
                      <a:pt x="340" y="679"/>
                    </a:lnTo>
                    <a:lnTo>
                      <a:pt x="278" y="724"/>
                    </a:lnTo>
                    <a:lnTo>
                      <a:pt x="208" y="755"/>
                    </a:lnTo>
                    <a:lnTo>
                      <a:pt x="140" y="763"/>
                    </a:lnTo>
                    <a:lnTo>
                      <a:pt x="104" y="767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117"/>
              <p:cNvSpPr>
                <a:spLocks/>
              </p:cNvSpPr>
              <p:nvPr/>
            </p:nvSpPr>
            <p:spPr bwMode="auto">
              <a:xfrm rot="262047" flipH="1">
                <a:off x="3420" y="3662"/>
                <a:ext cx="363" cy="274"/>
              </a:xfrm>
              <a:custGeom>
                <a:avLst/>
                <a:gdLst>
                  <a:gd name="T0" fmla="*/ 2 w 1186"/>
                  <a:gd name="T1" fmla="*/ 1 h 948"/>
                  <a:gd name="T2" fmla="*/ 1 w 1186"/>
                  <a:gd name="T3" fmla="*/ 0 h 948"/>
                  <a:gd name="T4" fmla="*/ 1 w 1186"/>
                  <a:gd name="T5" fmla="*/ 0 h 948"/>
                  <a:gd name="T6" fmla="*/ 0 w 1186"/>
                  <a:gd name="T7" fmla="*/ 0 h 948"/>
                  <a:gd name="T8" fmla="*/ 0 w 1186"/>
                  <a:gd name="T9" fmla="*/ 0 h 948"/>
                  <a:gd name="T10" fmla="*/ 0 w 1186"/>
                  <a:gd name="T11" fmla="*/ 1 h 948"/>
                  <a:gd name="T12" fmla="*/ 0 w 1186"/>
                  <a:gd name="T13" fmla="*/ 1 h 948"/>
                  <a:gd name="T14" fmla="*/ 1 w 1186"/>
                  <a:gd name="T15" fmla="*/ 1 h 948"/>
                  <a:gd name="T16" fmla="*/ 1 w 1186"/>
                  <a:gd name="T17" fmla="*/ 2 h 948"/>
                  <a:gd name="T18" fmla="*/ 2 w 1186"/>
                  <a:gd name="T19" fmla="*/ 2 h 948"/>
                  <a:gd name="T20" fmla="*/ 2 w 1186"/>
                  <a:gd name="T21" fmla="*/ 3 h 948"/>
                  <a:gd name="T22" fmla="*/ 3 w 1186"/>
                  <a:gd name="T23" fmla="*/ 3 h 948"/>
                  <a:gd name="T24" fmla="*/ 4 w 1186"/>
                  <a:gd name="T25" fmla="*/ 3 h 948"/>
                  <a:gd name="T26" fmla="*/ 5 w 1186"/>
                  <a:gd name="T27" fmla="*/ 4 h 948"/>
                  <a:gd name="T28" fmla="*/ 6 w 1186"/>
                  <a:gd name="T29" fmla="*/ 4 h 948"/>
                  <a:gd name="T30" fmla="*/ 7 w 1186"/>
                  <a:gd name="T31" fmla="*/ 5 h 948"/>
                  <a:gd name="T32" fmla="*/ 8 w 1186"/>
                  <a:gd name="T33" fmla="*/ 5 h 948"/>
                  <a:gd name="T34" fmla="*/ 8 w 1186"/>
                  <a:gd name="T35" fmla="*/ 6 h 948"/>
                  <a:gd name="T36" fmla="*/ 9 w 1186"/>
                  <a:gd name="T37" fmla="*/ 6 h 948"/>
                  <a:gd name="T38" fmla="*/ 9 w 1186"/>
                  <a:gd name="T39" fmla="*/ 6 h 948"/>
                  <a:gd name="T40" fmla="*/ 9 w 1186"/>
                  <a:gd name="T41" fmla="*/ 7 h 948"/>
                  <a:gd name="T42" fmla="*/ 9 w 1186"/>
                  <a:gd name="T43" fmla="*/ 7 h 948"/>
                  <a:gd name="T44" fmla="*/ 10 w 1186"/>
                  <a:gd name="T45" fmla="*/ 7 h 948"/>
                  <a:gd name="T46" fmla="*/ 10 w 1186"/>
                  <a:gd name="T47" fmla="*/ 7 h 948"/>
                  <a:gd name="T48" fmla="*/ 10 w 1186"/>
                  <a:gd name="T49" fmla="*/ 6 h 948"/>
                  <a:gd name="T50" fmla="*/ 10 w 1186"/>
                  <a:gd name="T51" fmla="*/ 6 h 948"/>
                  <a:gd name="T52" fmla="*/ 10 w 1186"/>
                  <a:gd name="T53" fmla="*/ 6 h 948"/>
                  <a:gd name="T54" fmla="*/ 10 w 1186"/>
                  <a:gd name="T55" fmla="*/ 6 h 948"/>
                  <a:gd name="T56" fmla="*/ 10 w 1186"/>
                  <a:gd name="T57" fmla="*/ 6 h 948"/>
                  <a:gd name="T58" fmla="*/ 10 w 1186"/>
                  <a:gd name="T59" fmla="*/ 6 h 948"/>
                  <a:gd name="T60" fmla="*/ 10 w 1186"/>
                  <a:gd name="T61" fmla="*/ 6 h 948"/>
                  <a:gd name="T62" fmla="*/ 10 w 1186"/>
                  <a:gd name="T63" fmla="*/ 6 h 948"/>
                  <a:gd name="T64" fmla="*/ 9 w 1186"/>
                  <a:gd name="T65" fmla="*/ 6 h 948"/>
                  <a:gd name="T66" fmla="*/ 9 w 1186"/>
                  <a:gd name="T67" fmla="*/ 5 h 948"/>
                  <a:gd name="T68" fmla="*/ 9 w 1186"/>
                  <a:gd name="T69" fmla="*/ 5 h 948"/>
                  <a:gd name="T70" fmla="*/ 9 w 1186"/>
                  <a:gd name="T71" fmla="*/ 5 h 948"/>
                  <a:gd name="T72" fmla="*/ 10 w 1186"/>
                  <a:gd name="T73" fmla="*/ 5 h 948"/>
                  <a:gd name="T74" fmla="*/ 10 w 1186"/>
                  <a:gd name="T75" fmla="*/ 5 h 948"/>
                  <a:gd name="T76" fmla="*/ 10 w 1186"/>
                  <a:gd name="T77" fmla="*/ 5 h 948"/>
                  <a:gd name="T78" fmla="*/ 10 w 1186"/>
                  <a:gd name="T79" fmla="*/ 5 h 948"/>
                  <a:gd name="T80" fmla="*/ 9 w 1186"/>
                  <a:gd name="T81" fmla="*/ 5 h 948"/>
                  <a:gd name="T82" fmla="*/ 9 w 1186"/>
                  <a:gd name="T83" fmla="*/ 5 h 948"/>
                  <a:gd name="T84" fmla="*/ 9 w 1186"/>
                  <a:gd name="T85" fmla="*/ 5 h 948"/>
                  <a:gd name="T86" fmla="*/ 9 w 1186"/>
                  <a:gd name="T87" fmla="*/ 5 h 948"/>
                  <a:gd name="T88" fmla="*/ 9 w 1186"/>
                  <a:gd name="T89" fmla="*/ 5 h 948"/>
                  <a:gd name="T90" fmla="*/ 9 w 1186"/>
                  <a:gd name="T91" fmla="*/ 5 h 948"/>
                  <a:gd name="T92" fmla="*/ 9 w 1186"/>
                  <a:gd name="T93" fmla="*/ 5 h 948"/>
                  <a:gd name="T94" fmla="*/ 8 w 1186"/>
                  <a:gd name="T95" fmla="*/ 5 h 948"/>
                  <a:gd name="T96" fmla="*/ 8 w 1186"/>
                  <a:gd name="T97" fmla="*/ 5 h 948"/>
                  <a:gd name="T98" fmla="*/ 7 w 1186"/>
                  <a:gd name="T99" fmla="*/ 4 h 948"/>
                  <a:gd name="T100" fmla="*/ 6 w 1186"/>
                  <a:gd name="T101" fmla="*/ 4 h 948"/>
                  <a:gd name="T102" fmla="*/ 6 w 1186"/>
                  <a:gd name="T103" fmla="*/ 3 h 948"/>
                  <a:gd name="T104" fmla="*/ 5 w 1186"/>
                  <a:gd name="T105" fmla="*/ 3 h 948"/>
                  <a:gd name="T106" fmla="*/ 4 w 1186"/>
                  <a:gd name="T107" fmla="*/ 3 h 948"/>
                  <a:gd name="T108" fmla="*/ 4 w 1186"/>
                  <a:gd name="T109" fmla="*/ 2 h 948"/>
                  <a:gd name="T110" fmla="*/ 3 w 1186"/>
                  <a:gd name="T111" fmla="*/ 1 h 948"/>
                  <a:gd name="T112" fmla="*/ 2 w 1186"/>
                  <a:gd name="T113" fmla="*/ 1 h 948"/>
                  <a:gd name="T114" fmla="*/ 2 w 1186"/>
                  <a:gd name="T115" fmla="*/ 1 h 948"/>
                  <a:gd name="T116" fmla="*/ 2 w 1186"/>
                  <a:gd name="T117" fmla="*/ 1 h 9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186" h="948">
                    <a:moveTo>
                      <a:pt x="168" y="86"/>
                    </a:moveTo>
                    <a:lnTo>
                      <a:pt x="138" y="30"/>
                    </a:lnTo>
                    <a:lnTo>
                      <a:pt x="93" y="0"/>
                    </a:lnTo>
                    <a:lnTo>
                      <a:pt x="44" y="5"/>
                    </a:lnTo>
                    <a:lnTo>
                      <a:pt x="11" y="32"/>
                    </a:lnTo>
                    <a:lnTo>
                      <a:pt x="0" y="86"/>
                    </a:lnTo>
                    <a:lnTo>
                      <a:pt x="14" y="132"/>
                    </a:lnTo>
                    <a:lnTo>
                      <a:pt x="48" y="180"/>
                    </a:lnTo>
                    <a:lnTo>
                      <a:pt x="101" y="241"/>
                    </a:lnTo>
                    <a:lnTo>
                      <a:pt x="166" y="294"/>
                    </a:lnTo>
                    <a:lnTo>
                      <a:pt x="242" y="356"/>
                    </a:lnTo>
                    <a:lnTo>
                      <a:pt x="334" y="423"/>
                    </a:lnTo>
                    <a:lnTo>
                      <a:pt x="424" y="477"/>
                    </a:lnTo>
                    <a:lnTo>
                      <a:pt x="574" y="571"/>
                    </a:lnTo>
                    <a:lnTo>
                      <a:pt x="702" y="637"/>
                    </a:lnTo>
                    <a:lnTo>
                      <a:pt x="840" y="718"/>
                    </a:lnTo>
                    <a:lnTo>
                      <a:pt x="908" y="762"/>
                    </a:lnTo>
                    <a:lnTo>
                      <a:pt x="944" y="810"/>
                    </a:lnTo>
                    <a:lnTo>
                      <a:pt x="957" y="857"/>
                    </a:lnTo>
                    <a:lnTo>
                      <a:pt x="972" y="900"/>
                    </a:lnTo>
                    <a:lnTo>
                      <a:pt x="998" y="932"/>
                    </a:lnTo>
                    <a:lnTo>
                      <a:pt x="1044" y="948"/>
                    </a:lnTo>
                    <a:lnTo>
                      <a:pt x="1095" y="941"/>
                    </a:lnTo>
                    <a:lnTo>
                      <a:pt x="1140" y="936"/>
                    </a:lnTo>
                    <a:lnTo>
                      <a:pt x="1176" y="924"/>
                    </a:lnTo>
                    <a:lnTo>
                      <a:pt x="1186" y="894"/>
                    </a:lnTo>
                    <a:lnTo>
                      <a:pt x="1164" y="870"/>
                    </a:lnTo>
                    <a:lnTo>
                      <a:pt x="1116" y="870"/>
                    </a:lnTo>
                    <a:lnTo>
                      <a:pt x="1140" y="857"/>
                    </a:lnTo>
                    <a:lnTo>
                      <a:pt x="1146" y="840"/>
                    </a:lnTo>
                    <a:lnTo>
                      <a:pt x="1134" y="818"/>
                    </a:lnTo>
                    <a:lnTo>
                      <a:pt x="1098" y="813"/>
                    </a:lnTo>
                    <a:lnTo>
                      <a:pt x="1054" y="816"/>
                    </a:lnTo>
                    <a:lnTo>
                      <a:pt x="1036" y="796"/>
                    </a:lnTo>
                    <a:lnTo>
                      <a:pt x="1058" y="770"/>
                    </a:lnTo>
                    <a:lnTo>
                      <a:pt x="1087" y="734"/>
                    </a:lnTo>
                    <a:lnTo>
                      <a:pt x="1110" y="713"/>
                    </a:lnTo>
                    <a:lnTo>
                      <a:pt x="1122" y="683"/>
                    </a:lnTo>
                    <a:lnTo>
                      <a:pt x="1120" y="664"/>
                    </a:lnTo>
                    <a:lnTo>
                      <a:pt x="1101" y="647"/>
                    </a:lnTo>
                    <a:lnTo>
                      <a:pt x="1076" y="647"/>
                    </a:lnTo>
                    <a:lnTo>
                      <a:pt x="1050" y="659"/>
                    </a:lnTo>
                    <a:lnTo>
                      <a:pt x="1038" y="680"/>
                    </a:lnTo>
                    <a:lnTo>
                      <a:pt x="1032" y="707"/>
                    </a:lnTo>
                    <a:lnTo>
                      <a:pt x="1022" y="735"/>
                    </a:lnTo>
                    <a:lnTo>
                      <a:pt x="1002" y="743"/>
                    </a:lnTo>
                    <a:lnTo>
                      <a:pt x="982" y="743"/>
                    </a:lnTo>
                    <a:lnTo>
                      <a:pt x="938" y="718"/>
                    </a:lnTo>
                    <a:lnTo>
                      <a:pt x="886" y="680"/>
                    </a:lnTo>
                    <a:lnTo>
                      <a:pt x="813" y="628"/>
                    </a:lnTo>
                    <a:lnTo>
                      <a:pt x="732" y="569"/>
                    </a:lnTo>
                    <a:lnTo>
                      <a:pt x="656" y="518"/>
                    </a:lnTo>
                    <a:lnTo>
                      <a:pt x="566" y="450"/>
                    </a:lnTo>
                    <a:lnTo>
                      <a:pt x="494" y="382"/>
                    </a:lnTo>
                    <a:lnTo>
                      <a:pt x="416" y="306"/>
                    </a:lnTo>
                    <a:lnTo>
                      <a:pt x="320" y="230"/>
                    </a:lnTo>
                    <a:lnTo>
                      <a:pt x="248" y="179"/>
                    </a:lnTo>
                    <a:lnTo>
                      <a:pt x="198" y="130"/>
                    </a:lnTo>
                    <a:lnTo>
                      <a:pt x="168" y="8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118"/>
              <p:cNvSpPr>
                <a:spLocks/>
              </p:cNvSpPr>
              <p:nvPr/>
            </p:nvSpPr>
            <p:spPr bwMode="auto">
              <a:xfrm flipH="1">
                <a:off x="3759" y="3826"/>
                <a:ext cx="73" cy="257"/>
              </a:xfrm>
              <a:custGeom>
                <a:avLst/>
                <a:gdLst>
                  <a:gd name="T0" fmla="*/ 0 w 337"/>
                  <a:gd name="T1" fmla="*/ 0 h 1145"/>
                  <a:gd name="T2" fmla="*/ 0 w 337"/>
                  <a:gd name="T3" fmla="*/ 0 h 1145"/>
                  <a:gd name="T4" fmla="*/ 0 w 337"/>
                  <a:gd name="T5" fmla="*/ 0 h 1145"/>
                  <a:gd name="T6" fmla="*/ 0 w 337"/>
                  <a:gd name="T7" fmla="*/ 0 h 1145"/>
                  <a:gd name="T8" fmla="*/ 0 w 337"/>
                  <a:gd name="T9" fmla="*/ 0 h 1145"/>
                  <a:gd name="T10" fmla="*/ 1 w 337"/>
                  <a:gd name="T11" fmla="*/ 0 h 1145"/>
                  <a:gd name="T12" fmla="*/ 1 w 337"/>
                  <a:gd name="T13" fmla="*/ 0 h 1145"/>
                  <a:gd name="T14" fmla="*/ 1 w 337"/>
                  <a:gd name="T15" fmla="*/ 0 h 1145"/>
                  <a:gd name="T16" fmla="*/ 1 w 337"/>
                  <a:gd name="T17" fmla="*/ 0 h 1145"/>
                  <a:gd name="T18" fmla="*/ 1 w 337"/>
                  <a:gd name="T19" fmla="*/ 0 h 1145"/>
                  <a:gd name="T20" fmla="*/ 0 w 337"/>
                  <a:gd name="T21" fmla="*/ 0 h 1145"/>
                  <a:gd name="T22" fmla="*/ 0 w 337"/>
                  <a:gd name="T23" fmla="*/ 0 h 1145"/>
                  <a:gd name="T24" fmla="*/ 0 w 337"/>
                  <a:gd name="T25" fmla="*/ 1 h 1145"/>
                  <a:gd name="T26" fmla="*/ 0 w 337"/>
                  <a:gd name="T27" fmla="*/ 1 h 1145"/>
                  <a:gd name="T28" fmla="*/ 0 w 337"/>
                  <a:gd name="T29" fmla="*/ 1 h 1145"/>
                  <a:gd name="T30" fmla="*/ 0 w 337"/>
                  <a:gd name="T31" fmla="*/ 1 h 1145"/>
                  <a:gd name="T32" fmla="*/ 0 w 337"/>
                  <a:gd name="T33" fmla="*/ 1 h 1145"/>
                  <a:gd name="T34" fmla="*/ 0 w 337"/>
                  <a:gd name="T35" fmla="*/ 1 h 1145"/>
                  <a:gd name="T36" fmla="*/ 0 w 337"/>
                  <a:gd name="T37" fmla="*/ 1 h 1145"/>
                  <a:gd name="T38" fmla="*/ 0 w 337"/>
                  <a:gd name="T39" fmla="*/ 2 h 1145"/>
                  <a:gd name="T40" fmla="*/ 0 w 337"/>
                  <a:gd name="T41" fmla="*/ 2 h 1145"/>
                  <a:gd name="T42" fmla="*/ 1 w 337"/>
                  <a:gd name="T43" fmla="*/ 2 h 1145"/>
                  <a:gd name="T44" fmla="*/ 1 w 337"/>
                  <a:gd name="T45" fmla="*/ 2 h 1145"/>
                  <a:gd name="T46" fmla="*/ 1 w 337"/>
                  <a:gd name="T47" fmla="*/ 2 h 1145"/>
                  <a:gd name="T48" fmla="*/ 1 w 337"/>
                  <a:gd name="T49" fmla="*/ 2 h 1145"/>
                  <a:gd name="T50" fmla="*/ 1 w 337"/>
                  <a:gd name="T51" fmla="*/ 2 h 1145"/>
                  <a:gd name="T52" fmla="*/ 1 w 337"/>
                  <a:gd name="T53" fmla="*/ 2 h 1145"/>
                  <a:gd name="T54" fmla="*/ 1 w 337"/>
                  <a:gd name="T55" fmla="*/ 2 h 1145"/>
                  <a:gd name="T56" fmla="*/ 1 w 337"/>
                  <a:gd name="T57" fmla="*/ 2 h 1145"/>
                  <a:gd name="T58" fmla="*/ 0 w 337"/>
                  <a:gd name="T59" fmla="*/ 3 h 1145"/>
                  <a:gd name="T60" fmla="*/ 0 w 337"/>
                  <a:gd name="T61" fmla="*/ 3 h 1145"/>
                  <a:gd name="T62" fmla="*/ 0 w 337"/>
                  <a:gd name="T63" fmla="*/ 3 h 1145"/>
                  <a:gd name="T64" fmla="*/ 0 w 337"/>
                  <a:gd name="T65" fmla="*/ 3 h 1145"/>
                  <a:gd name="T66" fmla="*/ 0 w 337"/>
                  <a:gd name="T67" fmla="*/ 3 h 1145"/>
                  <a:gd name="T68" fmla="*/ 0 w 337"/>
                  <a:gd name="T69" fmla="*/ 3 h 1145"/>
                  <a:gd name="T70" fmla="*/ 0 w 337"/>
                  <a:gd name="T71" fmla="*/ 3 h 1145"/>
                  <a:gd name="T72" fmla="*/ 0 w 337"/>
                  <a:gd name="T73" fmla="*/ 3 h 1145"/>
                  <a:gd name="T74" fmla="*/ 0 w 337"/>
                  <a:gd name="T75" fmla="*/ 3 h 1145"/>
                  <a:gd name="T76" fmla="*/ 0 w 337"/>
                  <a:gd name="T77" fmla="*/ 2 h 1145"/>
                  <a:gd name="T78" fmla="*/ 0 w 337"/>
                  <a:gd name="T79" fmla="*/ 2 h 1145"/>
                  <a:gd name="T80" fmla="*/ 0 w 337"/>
                  <a:gd name="T81" fmla="*/ 2 h 1145"/>
                  <a:gd name="T82" fmla="*/ 0 w 337"/>
                  <a:gd name="T83" fmla="*/ 2 h 1145"/>
                  <a:gd name="T84" fmla="*/ 0 w 337"/>
                  <a:gd name="T85" fmla="*/ 2 h 1145"/>
                  <a:gd name="T86" fmla="*/ 1 w 337"/>
                  <a:gd name="T87" fmla="*/ 2 h 1145"/>
                  <a:gd name="T88" fmla="*/ 0 w 337"/>
                  <a:gd name="T89" fmla="*/ 2 h 1145"/>
                  <a:gd name="T90" fmla="*/ 0 w 337"/>
                  <a:gd name="T91" fmla="*/ 2 h 1145"/>
                  <a:gd name="T92" fmla="*/ 0 w 337"/>
                  <a:gd name="T93" fmla="*/ 2 h 1145"/>
                  <a:gd name="T94" fmla="*/ 0 w 337"/>
                  <a:gd name="T95" fmla="*/ 2 h 1145"/>
                  <a:gd name="T96" fmla="*/ 0 w 337"/>
                  <a:gd name="T97" fmla="*/ 1 h 1145"/>
                  <a:gd name="T98" fmla="*/ 0 w 337"/>
                  <a:gd name="T99" fmla="*/ 1 h 1145"/>
                  <a:gd name="T100" fmla="*/ 0 w 337"/>
                  <a:gd name="T101" fmla="*/ 1 h 1145"/>
                  <a:gd name="T102" fmla="*/ 0 w 337"/>
                  <a:gd name="T103" fmla="*/ 1 h 1145"/>
                  <a:gd name="T104" fmla="*/ 0 w 337"/>
                  <a:gd name="T105" fmla="*/ 1 h 1145"/>
                  <a:gd name="T106" fmla="*/ 0 w 337"/>
                  <a:gd name="T107" fmla="*/ 1 h 1145"/>
                  <a:gd name="T108" fmla="*/ 0 w 337"/>
                  <a:gd name="T109" fmla="*/ 0 h 1145"/>
                  <a:gd name="T110" fmla="*/ 0 w 337"/>
                  <a:gd name="T111" fmla="*/ 0 h 1145"/>
                  <a:gd name="T112" fmla="*/ 0 w 337"/>
                  <a:gd name="T113" fmla="*/ 0 h 114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7" h="1145">
                    <a:moveTo>
                      <a:pt x="81" y="141"/>
                    </a:moveTo>
                    <a:lnTo>
                      <a:pt x="121" y="63"/>
                    </a:lnTo>
                    <a:lnTo>
                      <a:pt x="157" y="17"/>
                    </a:lnTo>
                    <a:lnTo>
                      <a:pt x="193" y="0"/>
                    </a:lnTo>
                    <a:lnTo>
                      <a:pt x="227" y="0"/>
                    </a:lnTo>
                    <a:lnTo>
                      <a:pt x="265" y="17"/>
                    </a:lnTo>
                    <a:lnTo>
                      <a:pt x="283" y="38"/>
                    </a:lnTo>
                    <a:lnTo>
                      <a:pt x="295" y="78"/>
                    </a:lnTo>
                    <a:lnTo>
                      <a:pt x="291" y="117"/>
                    </a:lnTo>
                    <a:lnTo>
                      <a:pt x="265" y="155"/>
                    </a:lnTo>
                    <a:lnTo>
                      <a:pt x="225" y="192"/>
                    </a:lnTo>
                    <a:lnTo>
                      <a:pt x="182" y="226"/>
                    </a:lnTo>
                    <a:lnTo>
                      <a:pt x="147" y="272"/>
                    </a:lnTo>
                    <a:lnTo>
                      <a:pt x="119" y="315"/>
                    </a:lnTo>
                    <a:lnTo>
                      <a:pt x="98" y="370"/>
                    </a:lnTo>
                    <a:lnTo>
                      <a:pt x="90" y="404"/>
                    </a:lnTo>
                    <a:lnTo>
                      <a:pt x="93" y="426"/>
                    </a:lnTo>
                    <a:lnTo>
                      <a:pt x="117" y="451"/>
                    </a:lnTo>
                    <a:lnTo>
                      <a:pt x="173" y="514"/>
                    </a:lnTo>
                    <a:lnTo>
                      <a:pt x="211" y="580"/>
                    </a:lnTo>
                    <a:lnTo>
                      <a:pt x="237" y="640"/>
                    </a:lnTo>
                    <a:lnTo>
                      <a:pt x="261" y="720"/>
                    </a:lnTo>
                    <a:lnTo>
                      <a:pt x="279" y="814"/>
                    </a:lnTo>
                    <a:lnTo>
                      <a:pt x="293" y="863"/>
                    </a:lnTo>
                    <a:lnTo>
                      <a:pt x="321" y="894"/>
                    </a:lnTo>
                    <a:lnTo>
                      <a:pt x="337" y="947"/>
                    </a:lnTo>
                    <a:lnTo>
                      <a:pt x="331" y="980"/>
                    </a:lnTo>
                    <a:lnTo>
                      <a:pt x="310" y="1002"/>
                    </a:lnTo>
                    <a:lnTo>
                      <a:pt x="261" y="1016"/>
                    </a:lnTo>
                    <a:lnTo>
                      <a:pt x="185" y="1045"/>
                    </a:lnTo>
                    <a:lnTo>
                      <a:pt x="128" y="1072"/>
                    </a:lnTo>
                    <a:lnTo>
                      <a:pt x="106" y="1092"/>
                    </a:lnTo>
                    <a:lnTo>
                      <a:pt x="89" y="1129"/>
                    </a:lnTo>
                    <a:lnTo>
                      <a:pt x="71" y="1143"/>
                    </a:lnTo>
                    <a:lnTo>
                      <a:pt x="38" y="1145"/>
                    </a:lnTo>
                    <a:lnTo>
                      <a:pt x="11" y="1124"/>
                    </a:lnTo>
                    <a:lnTo>
                      <a:pt x="0" y="1080"/>
                    </a:lnTo>
                    <a:lnTo>
                      <a:pt x="13" y="1053"/>
                    </a:lnTo>
                    <a:lnTo>
                      <a:pt x="46" y="1021"/>
                    </a:lnTo>
                    <a:lnTo>
                      <a:pt x="111" y="994"/>
                    </a:lnTo>
                    <a:lnTo>
                      <a:pt x="177" y="972"/>
                    </a:lnTo>
                    <a:lnTo>
                      <a:pt x="225" y="948"/>
                    </a:lnTo>
                    <a:lnTo>
                      <a:pt x="242" y="920"/>
                    </a:lnTo>
                    <a:lnTo>
                      <a:pt x="253" y="890"/>
                    </a:lnTo>
                    <a:lnTo>
                      <a:pt x="245" y="850"/>
                    </a:lnTo>
                    <a:lnTo>
                      <a:pt x="212" y="776"/>
                    </a:lnTo>
                    <a:lnTo>
                      <a:pt x="181" y="696"/>
                    </a:lnTo>
                    <a:lnTo>
                      <a:pt x="144" y="616"/>
                    </a:lnTo>
                    <a:lnTo>
                      <a:pt x="95" y="550"/>
                    </a:lnTo>
                    <a:lnTo>
                      <a:pt x="53" y="496"/>
                    </a:lnTo>
                    <a:lnTo>
                      <a:pt x="27" y="450"/>
                    </a:lnTo>
                    <a:lnTo>
                      <a:pt x="13" y="404"/>
                    </a:lnTo>
                    <a:lnTo>
                      <a:pt x="13" y="344"/>
                    </a:lnTo>
                    <a:lnTo>
                      <a:pt x="29" y="277"/>
                    </a:lnTo>
                    <a:lnTo>
                      <a:pt x="55" y="215"/>
                    </a:lnTo>
                    <a:lnTo>
                      <a:pt x="73" y="163"/>
                    </a:lnTo>
                    <a:lnTo>
                      <a:pt x="81" y="14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119"/>
              <p:cNvSpPr>
                <a:spLocks/>
              </p:cNvSpPr>
              <p:nvPr/>
            </p:nvSpPr>
            <p:spPr bwMode="auto">
              <a:xfrm flipH="1">
                <a:off x="3650" y="3829"/>
                <a:ext cx="122" cy="224"/>
              </a:xfrm>
              <a:custGeom>
                <a:avLst/>
                <a:gdLst>
                  <a:gd name="T0" fmla="*/ 1 w 560"/>
                  <a:gd name="T1" fmla="*/ 0 h 996"/>
                  <a:gd name="T2" fmla="*/ 0 w 560"/>
                  <a:gd name="T3" fmla="*/ 0 h 996"/>
                  <a:gd name="T4" fmla="*/ 0 w 560"/>
                  <a:gd name="T5" fmla="*/ 0 h 996"/>
                  <a:gd name="T6" fmla="*/ 0 w 560"/>
                  <a:gd name="T7" fmla="*/ 0 h 996"/>
                  <a:gd name="T8" fmla="*/ 0 w 560"/>
                  <a:gd name="T9" fmla="*/ 0 h 996"/>
                  <a:gd name="T10" fmla="*/ 0 w 560"/>
                  <a:gd name="T11" fmla="*/ 0 h 996"/>
                  <a:gd name="T12" fmla="*/ 0 w 560"/>
                  <a:gd name="T13" fmla="*/ 0 h 996"/>
                  <a:gd name="T14" fmla="*/ 0 w 560"/>
                  <a:gd name="T15" fmla="*/ 0 h 996"/>
                  <a:gd name="T16" fmla="*/ 0 w 560"/>
                  <a:gd name="T17" fmla="*/ 0 h 996"/>
                  <a:gd name="T18" fmla="*/ 0 w 560"/>
                  <a:gd name="T19" fmla="*/ 0 h 996"/>
                  <a:gd name="T20" fmla="*/ 0 w 560"/>
                  <a:gd name="T21" fmla="*/ 1 h 996"/>
                  <a:gd name="T22" fmla="*/ 0 w 560"/>
                  <a:gd name="T23" fmla="*/ 1 h 996"/>
                  <a:gd name="T24" fmla="*/ 1 w 560"/>
                  <a:gd name="T25" fmla="*/ 1 h 996"/>
                  <a:gd name="T26" fmla="*/ 1 w 560"/>
                  <a:gd name="T27" fmla="*/ 1 h 996"/>
                  <a:gd name="T28" fmla="*/ 1 w 560"/>
                  <a:gd name="T29" fmla="*/ 1 h 996"/>
                  <a:gd name="T30" fmla="*/ 0 w 560"/>
                  <a:gd name="T31" fmla="*/ 1 h 996"/>
                  <a:gd name="T32" fmla="*/ 0 w 560"/>
                  <a:gd name="T33" fmla="*/ 1 h 996"/>
                  <a:gd name="T34" fmla="*/ 0 w 560"/>
                  <a:gd name="T35" fmla="*/ 1 h 996"/>
                  <a:gd name="T36" fmla="*/ 0 w 560"/>
                  <a:gd name="T37" fmla="*/ 2 h 996"/>
                  <a:gd name="T38" fmla="*/ 0 w 560"/>
                  <a:gd name="T39" fmla="*/ 2 h 996"/>
                  <a:gd name="T40" fmla="*/ 0 w 560"/>
                  <a:gd name="T41" fmla="*/ 2 h 996"/>
                  <a:gd name="T42" fmla="*/ 0 w 560"/>
                  <a:gd name="T43" fmla="*/ 2 h 996"/>
                  <a:gd name="T44" fmla="*/ 0 w 560"/>
                  <a:gd name="T45" fmla="*/ 2 h 996"/>
                  <a:gd name="T46" fmla="*/ 0 w 560"/>
                  <a:gd name="T47" fmla="*/ 2 h 996"/>
                  <a:gd name="T48" fmla="*/ 0 w 560"/>
                  <a:gd name="T49" fmla="*/ 2 h 996"/>
                  <a:gd name="T50" fmla="*/ 0 w 560"/>
                  <a:gd name="T51" fmla="*/ 2 h 996"/>
                  <a:gd name="T52" fmla="*/ 1 w 560"/>
                  <a:gd name="T53" fmla="*/ 2 h 996"/>
                  <a:gd name="T54" fmla="*/ 1 w 560"/>
                  <a:gd name="T55" fmla="*/ 2 h 996"/>
                  <a:gd name="T56" fmla="*/ 1 w 560"/>
                  <a:gd name="T57" fmla="*/ 2 h 996"/>
                  <a:gd name="T58" fmla="*/ 1 w 560"/>
                  <a:gd name="T59" fmla="*/ 2 h 996"/>
                  <a:gd name="T60" fmla="*/ 1 w 560"/>
                  <a:gd name="T61" fmla="*/ 2 h 996"/>
                  <a:gd name="T62" fmla="*/ 1 w 560"/>
                  <a:gd name="T63" fmla="*/ 2 h 996"/>
                  <a:gd name="T64" fmla="*/ 1 w 560"/>
                  <a:gd name="T65" fmla="*/ 2 h 996"/>
                  <a:gd name="T66" fmla="*/ 1 w 560"/>
                  <a:gd name="T67" fmla="*/ 2 h 996"/>
                  <a:gd name="T68" fmla="*/ 1 w 560"/>
                  <a:gd name="T69" fmla="*/ 2 h 996"/>
                  <a:gd name="T70" fmla="*/ 1 w 560"/>
                  <a:gd name="T71" fmla="*/ 2 h 996"/>
                  <a:gd name="T72" fmla="*/ 1 w 560"/>
                  <a:gd name="T73" fmla="*/ 2 h 996"/>
                  <a:gd name="T74" fmla="*/ 1 w 560"/>
                  <a:gd name="T75" fmla="*/ 2 h 996"/>
                  <a:gd name="T76" fmla="*/ 1 w 560"/>
                  <a:gd name="T77" fmla="*/ 2 h 996"/>
                  <a:gd name="T78" fmla="*/ 1 w 560"/>
                  <a:gd name="T79" fmla="*/ 2 h 996"/>
                  <a:gd name="T80" fmla="*/ 1 w 560"/>
                  <a:gd name="T81" fmla="*/ 2 h 996"/>
                  <a:gd name="T82" fmla="*/ 1 w 560"/>
                  <a:gd name="T83" fmla="*/ 2 h 996"/>
                  <a:gd name="T84" fmla="*/ 1 w 560"/>
                  <a:gd name="T85" fmla="*/ 2 h 996"/>
                  <a:gd name="T86" fmla="*/ 1 w 560"/>
                  <a:gd name="T87" fmla="*/ 2 h 996"/>
                  <a:gd name="T88" fmla="*/ 1 w 560"/>
                  <a:gd name="T89" fmla="*/ 2 h 996"/>
                  <a:gd name="T90" fmla="*/ 1 w 560"/>
                  <a:gd name="T91" fmla="*/ 1 h 996"/>
                  <a:gd name="T92" fmla="*/ 1 w 560"/>
                  <a:gd name="T93" fmla="*/ 1 h 996"/>
                  <a:gd name="T94" fmla="*/ 1 w 560"/>
                  <a:gd name="T95" fmla="*/ 1 h 996"/>
                  <a:gd name="T96" fmla="*/ 1 w 560"/>
                  <a:gd name="T97" fmla="*/ 1 h 996"/>
                  <a:gd name="T98" fmla="*/ 1 w 560"/>
                  <a:gd name="T99" fmla="*/ 1 h 996"/>
                  <a:gd name="T100" fmla="*/ 1 w 560"/>
                  <a:gd name="T101" fmla="*/ 1 h 996"/>
                  <a:gd name="T102" fmla="*/ 1 w 560"/>
                  <a:gd name="T103" fmla="*/ 1 h 996"/>
                  <a:gd name="T104" fmla="*/ 1 w 560"/>
                  <a:gd name="T105" fmla="*/ 0 h 996"/>
                  <a:gd name="T106" fmla="*/ 1 w 560"/>
                  <a:gd name="T107" fmla="*/ 0 h 9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0" h="996">
                    <a:moveTo>
                      <a:pt x="278" y="195"/>
                    </a:moveTo>
                    <a:lnTo>
                      <a:pt x="178" y="70"/>
                    </a:lnTo>
                    <a:lnTo>
                      <a:pt x="108" y="5"/>
                    </a:lnTo>
                    <a:lnTo>
                      <a:pt x="70" y="0"/>
                    </a:lnTo>
                    <a:lnTo>
                      <a:pt x="30" y="18"/>
                    </a:lnTo>
                    <a:lnTo>
                      <a:pt x="5" y="59"/>
                    </a:lnTo>
                    <a:lnTo>
                      <a:pt x="0" y="98"/>
                    </a:lnTo>
                    <a:lnTo>
                      <a:pt x="18" y="141"/>
                    </a:lnTo>
                    <a:lnTo>
                      <a:pt x="46" y="163"/>
                    </a:lnTo>
                    <a:lnTo>
                      <a:pt x="108" y="200"/>
                    </a:lnTo>
                    <a:lnTo>
                      <a:pt x="178" y="255"/>
                    </a:lnTo>
                    <a:lnTo>
                      <a:pt x="220" y="298"/>
                    </a:lnTo>
                    <a:lnTo>
                      <a:pt x="244" y="331"/>
                    </a:lnTo>
                    <a:lnTo>
                      <a:pt x="255" y="372"/>
                    </a:lnTo>
                    <a:lnTo>
                      <a:pt x="252" y="391"/>
                    </a:lnTo>
                    <a:lnTo>
                      <a:pt x="236" y="407"/>
                    </a:lnTo>
                    <a:lnTo>
                      <a:pt x="202" y="470"/>
                    </a:lnTo>
                    <a:lnTo>
                      <a:pt x="187" y="526"/>
                    </a:lnTo>
                    <a:lnTo>
                      <a:pt x="182" y="592"/>
                    </a:lnTo>
                    <a:lnTo>
                      <a:pt x="178" y="660"/>
                    </a:lnTo>
                    <a:lnTo>
                      <a:pt x="187" y="736"/>
                    </a:lnTo>
                    <a:lnTo>
                      <a:pt x="200" y="812"/>
                    </a:lnTo>
                    <a:lnTo>
                      <a:pt x="200" y="858"/>
                    </a:lnTo>
                    <a:lnTo>
                      <a:pt x="202" y="902"/>
                    </a:lnTo>
                    <a:lnTo>
                      <a:pt x="216" y="926"/>
                    </a:lnTo>
                    <a:lnTo>
                      <a:pt x="228" y="934"/>
                    </a:lnTo>
                    <a:lnTo>
                      <a:pt x="254" y="940"/>
                    </a:lnTo>
                    <a:lnTo>
                      <a:pt x="290" y="931"/>
                    </a:lnTo>
                    <a:lnTo>
                      <a:pt x="334" y="925"/>
                    </a:lnTo>
                    <a:lnTo>
                      <a:pt x="394" y="934"/>
                    </a:lnTo>
                    <a:lnTo>
                      <a:pt x="454" y="958"/>
                    </a:lnTo>
                    <a:lnTo>
                      <a:pt x="504" y="994"/>
                    </a:lnTo>
                    <a:lnTo>
                      <a:pt x="526" y="996"/>
                    </a:lnTo>
                    <a:lnTo>
                      <a:pt x="543" y="986"/>
                    </a:lnTo>
                    <a:lnTo>
                      <a:pt x="560" y="960"/>
                    </a:lnTo>
                    <a:lnTo>
                      <a:pt x="560" y="906"/>
                    </a:lnTo>
                    <a:lnTo>
                      <a:pt x="535" y="888"/>
                    </a:lnTo>
                    <a:lnTo>
                      <a:pt x="504" y="880"/>
                    </a:lnTo>
                    <a:lnTo>
                      <a:pt x="428" y="872"/>
                    </a:lnTo>
                    <a:lnTo>
                      <a:pt x="358" y="854"/>
                    </a:lnTo>
                    <a:lnTo>
                      <a:pt x="290" y="833"/>
                    </a:lnTo>
                    <a:lnTo>
                      <a:pt x="260" y="800"/>
                    </a:lnTo>
                    <a:lnTo>
                      <a:pt x="254" y="752"/>
                    </a:lnTo>
                    <a:lnTo>
                      <a:pt x="252" y="672"/>
                    </a:lnTo>
                    <a:lnTo>
                      <a:pt x="270" y="580"/>
                    </a:lnTo>
                    <a:lnTo>
                      <a:pt x="292" y="510"/>
                    </a:lnTo>
                    <a:lnTo>
                      <a:pt x="328" y="442"/>
                    </a:lnTo>
                    <a:lnTo>
                      <a:pt x="355" y="396"/>
                    </a:lnTo>
                    <a:lnTo>
                      <a:pt x="360" y="364"/>
                    </a:lnTo>
                    <a:lnTo>
                      <a:pt x="360" y="328"/>
                    </a:lnTo>
                    <a:lnTo>
                      <a:pt x="350" y="296"/>
                    </a:lnTo>
                    <a:lnTo>
                      <a:pt x="322" y="244"/>
                    </a:lnTo>
                    <a:lnTo>
                      <a:pt x="298" y="214"/>
                    </a:lnTo>
                    <a:lnTo>
                      <a:pt x="278" y="195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0" name="Freeform 120"/>
            <p:cNvSpPr>
              <a:spLocks/>
            </p:cNvSpPr>
            <p:nvPr/>
          </p:nvSpPr>
          <p:spPr bwMode="auto">
            <a:xfrm>
              <a:off x="3577" y="3685"/>
              <a:ext cx="56" cy="213"/>
            </a:xfrm>
            <a:custGeom>
              <a:avLst/>
              <a:gdLst>
                <a:gd name="T0" fmla="*/ 0 w 56"/>
                <a:gd name="T1" fmla="*/ 0 h 119"/>
                <a:gd name="T2" fmla="*/ 56 w 56"/>
                <a:gd name="T3" fmla="*/ 349 h 119"/>
                <a:gd name="T4" fmla="*/ 3 w 56"/>
                <a:gd name="T5" fmla="*/ 682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119">
                  <a:moveTo>
                    <a:pt x="0" y="0"/>
                  </a:moveTo>
                  <a:cubicBezTo>
                    <a:pt x="9" y="10"/>
                    <a:pt x="56" y="41"/>
                    <a:pt x="56" y="61"/>
                  </a:cubicBezTo>
                  <a:cubicBezTo>
                    <a:pt x="56" y="81"/>
                    <a:pt x="14" y="107"/>
                    <a:pt x="3" y="119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Freeform 121"/>
            <p:cNvSpPr>
              <a:spLocks/>
            </p:cNvSpPr>
            <p:nvPr/>
          </p:nvSpPr>
          <p:spPr bwMode="auto">
            <a:xfrm>
              <a:off x="3312" y="3594"/>
              <a:ext cx="111" cy="213"/>
            </a:xfrm>
            <a:custGeom>
              <a:avLst/>
              <a:gdLst>
                <a:gd name="T0" fmla="*/ 6 w 111"/>
                <a:gd name="T1" fmla="*/ 1629 h 77"/>
                <a:gd name="T2" fmla="*/ 17 w 111"/>
                <a:gd name="T3" fmla="*/ 252 h 77"/>
                <a:gd name="T4" fmla="*/ 111 w 111"/>
                <a:gd name="T5" fmla="*/ 61 h 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77">
                  <a:moveTo>
                    <a:pt x="6" y="77"/>
                  </a:moveTo>
                  <a:cubicBezTo>
                    <a:pt x="8" y="66"/>
                    <a:pt x="0" y="24"/>
                    <a:pt x="17" y="12"/>
                  </a:cubicBezTo>
                  <a:cubicBezTo>
                    <a:pt x="34" y="0"/>
                    <a:pt x="92" y="5"/>
                    <a:pt x="111" y="3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2" name="Freeform 122"/>
            <p:cNvSpPr>
              <a:spLocks/>
            </p:cNvSpPr>
            <p:nvPr/>
          </p:nvSpPr>
          <p:spPr bwMode="auto">
            <a:xfrm rot="-5400000">
              <a:off x="3304" y="3727"/>
              <a:ext cx="111" cy="213"/>
            </a:xfrm>
            <a:custGeom>
              <a:avLst/>
              <a:gdLst>
                <a:gd name="T0" fmla="*/ 6 w 111"/>
                <a:gd name="T1" fmla="*/ 1629 h 77"/>
                <a:gd name="T2" fmla="*/ 17 w 111"/>
                <a:gd name="T3" fmla="*/ 252 h 77"/>
                <a:gd name="T4" fmla="*/ 111 w 111"/>
                <a:gd name="T5" fmla="*/ 61 h 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77">
                  <a:moveTo>
                    <a:pt x="6" y="77"/>
                  </a:moveTo>
                  <a:cubicBezTo>
                    <a:pt x="8" y="66"/>
                    <a:pt x="0" y="24"/>
                    <a:pt x="17" y="12"/>
                  </a:cubicBezTo>
                  <a:cubicBezTo>
                    <a:pt x="34" y="0"/>
                    <a:pt x="92" y="5"/>
                    <a:pt x="111" y="3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3" name="Freeform 123"/>
            <p:cNvSpPr>
              <a:spLocks/>
            </p:cNvSpPr>
            <p:nvPr/>
          </p:nvSpPr>
          <p:spPr bwMode="auto">
            <a:xfrm>
              <a:off x="3759" y="3509"/>
              <a:ext cx="161" cy="213"/>
            </a:xfrm>
            <a:custGeom>
              <a:avLst/>
              <a:gdLst>
                <a:gd name="T0" fmla="*/ 0 w 161"/>
                <a:gd name="T1" fmla="*/ 77 h 150"/>
                <a:gd name="T2" fmla="*/ 7 w 161"/>
                <a:gd name="T3" fmla="*/ 82 h 150"/>
                <a:gd name="T4" fmla="*/ 30 w 161"/>
                <a:gd name="T5" fmla="*/ 57 h 150"/>
                <a:gd name="T6" fmla="*/ 39 w 161"/>
                <a:gd name="T7" fmla="*/ 0 h 150"/>
                <a:gd name="T8" fmla="*/ 50 w 161"/>
                <a:gd name="T9" fmla="*/ 40 h 150"/>
                <a:gd name="T10" fmla="*/ 66 w 161"/>
                <a:gd name="T11" fmla="*/ 67 h 150"/>
                <a:gd name="T12" fmla="*/ 102 w 161"/>
                <a:gd name="T13" fmla="*/ 0 h 150"/>
                <a:gd name="T14" fmla="*/ 121 w 161"/>
                <a:gd name="T15" fmla="*/ 102 h 150"/>
                <a:gd name="T16" fmla="*/ 134 w 161"/>
                <a:gd name="T17" fmla="*/ 116 h 150"/>
                <a:gd name="T18" fmla="*/ 148 w 161"/>
                <a:gd name="T19" fmla="*/ 111 h 150"/>
                <a:gd name="T20" fmla="*/ 143 w 161"/>
                <a:gd name="T21" fmla="*/ 129 h 150"/>
                <a:gd name="T22" fmla="*/ 139 w 161"/>
                <a:gd name="T23" fmla="*/ 176 h 150"/>
                <a:gd name="T24" fmla="*/ 148 w 161"/>
                <a:gd name="T25" fmla="*/ 260 h 150"/>
                <a:gd name="T26" fmla="*/ 161 w 161"/>
                <a:gd name="T27" fmla="*/ 287 h 150"/>
                <a:gd name="T28" fmla="*/ 148 w 161"/>
                <a:gd name="T29" fmla="*/ 312 h 150"/>
                <a:gd name="T30" fmla="*/ 141 w 161"/>
                <a:gd name="T31" fmla="*/ 322 h 150"/>
                <a:gd name="T32" fmla="*/ 136 w 161"/>
                <a:gd name="T33" fmla="*/ 364 h 150"/>
                <a:gd name="T34" fmla="*/ 134 w 161"/>
                <a:gd name="T35" fmla="*/ 383 h 150"/>
                <a:gd name="T36" fmla="*/ 139 w 161"/>
                <a:gd name="T37" fmla="*/ 429 h 1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1" h="150">
                  <a:moveTo>
                    <a:pt x="0" y="27"/>
                  </a:moveTo>
                  <a:cubicBezTo>
                    <a:pt x="3" y="28"/>
                    <a:pt x="7" y="29"/>
                    <a:pt x="7" y="29"/>
                  </a:cubicBezTo>
                  <a:cubicBezTo>
                    <a:pt x="16" y="27"/>
                    <a:pt x="22" y="26"/>
                    <a:pt x="30" y="20"/>
                  </a:cubicBezTo>
                  <a:cubicBezTo>
                    <a:pt x="34" y="14"/>
                    <a:pt x="39" y="0"/>
                    <a:pt x="39" y="0"/>
                  </a:cubicBezTo>
                  <a:cubicBezTo>
                    <a:pt x="43" y="4"/>
                    <a:pt x="46" y="10"/>
                    <a:pt x="50" y="14"/>
                  </a:cubicBezTo>
                  <a:cubicBezTo>
                    <a:pt x="55" y="18"/>
                    <a:pt x="61" y="19"/>
                    <a:pt x="66" y="23"/>
                  </a:cubicBezTo>
                  <a:cubicBezTo>
                    <a:pt x="86" y="20"/>
                    <a:pt x="96" y="19"/>
                    <a:pt x="102" y="0"/>
                  </a:cubicBezTo>
                  <a:cubicBezTo>
                    <a:pt x="106" y="11"/>
                    <a:pt x="109" y="29"/>
                    <a:pt x="121" y="36"/>
                  </a:cubicBezTo>
                  <a:cubicBezTo>
                    <a:pt x="125" y="39"/>
                    <a:pt x="134" y="41"/>
                    <a:pt x="134" y="41"/>
                  </a:cubicBezTo>
                  <a:cubicBezTo>
                    <a:pt x="139" y="40"/>
                    <a:pt x="144" y="36"/>
                    <a:pt x="148" y="39"/>
                  </a:cubicBezTo>
                  <a:cubicBezTo>
                    <a:pt x="150" y="40"/>
                    <a:pt x="144" y="43"/>
                    <a:pt x="143" y="45"/>
                  </a:cubicBezTo>
                  <a:cubicBezTo>
                    <a:pt x="142" y="49"/>
                    <a:pt x="139" y="58"/>
                    <a:pt x="139" y="61"/>
                  </a:cubicBezTo>
                  <a:cubicBezTo>
                    <a:pt x="140" y="70"/>
                    <a:pt x="140" y="84"/>
                    <a:pt x="148" y="91"/>
                  </a:cubicBezTo>
                  <a:cubicBezTo>
                    <a:pt x="152" y="94"/>
                    <a:pt x="161" y="100"/>
                    <a:pt x="161" y="100"/>
                  </a:cubicBezTo>
                  <a:cubicBezTo>
                    <a:pt x="157" y="103"/>
                    <a:pt x="152" y="106"/>
                    <a:pt x="148" y="109"/>
                  </a:cubicBezTo>
                  <a:cubicBezTo>
                    <a:pt x="146" y="111"/>
                    <a:pt x="141" y="113"/>
                    <a:pt x="141" y="113"/>
                  </a:cubicBezTo>
                  <a:cubicBezTo>
                    <a:pt x="139" y="118"/>
                    <a:pt x="138" y="122"/>
                    <a:pt x="136" y="127"/>
                  </a:cubicBezTo>
                  <a:cubicBezTo>
                    <a:pt x="136" y="129"/>
                    <a:pt x="134" y="134"/>
                    <a:pt x="134" y="134"/>
                  </a:cubicBezTo>
                  <a:cubicBezTo>
                    <a:pt x="134" y="134"/>
                    <a:pt x="138" y="149"/>
                    <a:pt x="139" y="150"/>
                  </a:cubicBezTo>
                </a:path>
              </a:pathLst>
            </a:custGeom>
            <a:gradFill rotWithShape="0">
              <a:gsLst>
                <a:gs pos="0">
                  <a:srgbClr val="EAEAEA"/>
                </a:gs>
                <a:gs pos="100000">
                  <a:srgbClr val="FFFF00"/>
                </a:gs>
              </a:gsLst>
              <a:lin ang="18900000" scaled="1"/>
            </a:gradFill>
            <a:ln w="127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84" name="Group 124"/>
            <p:cNvGrpSpPr>
              <a:grpSpLocks/>
            </p:cNvGrpSpPr>
            <p:nvPr/>
          </p:nvGrpSpPr>
          <p:grpSpPr bwMode="auto">
            <a:xfrm>
              <a:off x="3429" y="3488"/>
              <a:ext cx="435" cy="622"/>
              <a:chOff x="3420" y="3461"/>
              <a:chExt cx="435" cy="622"/>
            </a:xfrm>
          </p:grpSpPr>
          <p:sp>
            <p:nvSpPr>
              <p:cNvPr id="92" name="Freeform 125"/>
              <p:cNvSpPr>
                <a:spLocks/>
              </p:cNvSpPr>
              <p:nvPr/>
            </p:nvSpPr>
            <p:spPr bwMode="auto">
              <a:xfrm flipH="1">
                <a:off x="3702" y="3657"/>
                <a:ext cx="116" cy="217"/>
              </a:xfrm>
              <a:custGeom>
                <a:avLst/>
                <a:gdLst>
                  <a:gd name="T0" fmla="*/ 0 w 532"/>
                  <a:gd name="T1" fmla="*/ 0 h 968"/>
                  <a:gd name="T2" fmla="*/ 1 w 532"/>
                  <a:gd name="T3" fmla="*/ 0 h 968"/>
                  <a:gd name="T4" fmla="*/ 1 w 532"/>
                  <a:gd name="T5" fmla="*/ 0 h 968"/>
                  <a:gd name="T6" fmla="*/ 1 w 532"/>
                  <a:gd name="T7" fmla="*/ 0 h 968"/>
                  <a:gd name="T8" fmla="*/ 1 w 532"/>
                  <a:gd name="T9" fmla="*/ 0 h 968"/>
                  <a:gd name="T10" fmla="*/ 1 w 532"/>
                  <a:gd name="T11" fmla="*/ 0 h 968"/>
                  <a:gd name="T12" fmla="*/ 1 w 532"/>
                  <a:gd name="T13" fmla="*/ 0 h 968"/>
                  <a:gd name="T14" fmla="*/ 1 w 532"/>
                  <a:gd name="T15" fmla="*/ 0 h 968"/>
                  <a:gd name="T16" fmla="*/ 1 w 532"/>
                  <a:gd name="T17" fmla="*/ 1 h 968"/>
                  <a:gd name="T18" fmla="*/ 1 w 532"/>
                  <a:gd name="T19" fmla="*/ 1 h 968"/>
                  <a:gd name="T20" fmla="*/ 1 w 532"/>
                  <a:gd name="T21" fmla="*/ 1 h 968"/>
                  <a:gd name="T22" fmla="*/ 1 w 532"/>
                  <a:gd name="T23" fmla="*/ 1 h 968"/>
                  <a:gd name="T24" fmla="*/ 1 w 532"/>
                  <a:gd name="T25" fmla="*/ 2 h 968"/>
                  <a:gd name="T26" fmla="*/ 1 w 532"/>
                  <a:gd name="T27" fmla="*/ 2 h 968"/>
                  <a:gd name="T28" fmla="*/ 1 w 532"/>
                  <a:gd name="T29" fmla="*/ 2 h 968"/>
                  <a:gd name="T30" fmla="*/ 1 w 532"/>
                  <a:gd name="T31" fmla="*/ 2 h 968"/>
                  <a:gd name="T32" fmla="*/ 1 w 532"/>
                  <a:gd name="T33" fmla="*/ 2 h 968"/>
                  <a:gd name="T34" fmla="*/ 1 w 532"/>
                  <a:gd name="T35" fmla="*/ 2 h 968"/>
                  <a:gd name="T36" fmla="*/ 0 w 532"/>
                  <a:gd name="T37" fmla="*/ 2 h 968"/>
                  <a:gd name="T38" fmla="*/ 0 w 532"/>
                  <a:gd name="T39" fmla="*/ 2 h 968"/>
                  <a:gd name="T40" fmla="*/ 0 w 532"/>
                  <a:gd name="T41" fmla="*/ 2 h 968"/>
                  <a:gd name="T42" fmla="*/ 0 w 532"/>
                  <a:gd name="T43" fmla="*/ 2 h 968"/>
                  <a:gd name="T44" fmla="*/ 0 w 532"/>
                  <a:gd name="T45" fmla="*/ 2 h 968"/>
                  <a:gd name="T46" fmla="*/ 0 w 532"/>
                  <a:gd name="T47" fmla="*/ 2 h 968"/>
                  <a:gd name="T48" fmla="*/ 0 w 532"/>
                  <a:gd name="T49" fmla="*/ 2 h 968"/>
                  <a:gd name="T50" fmla="*/ 0 w 532"/>
                  <a:gd name="T51" fmla="*/ 2 h 968"/>
                  <a:gd name="T52" fmla="*/ 0 w 532"/>
                  <a:gd name="T53" fmla="*/ 2 h 968"/>
                  <a:gd name="T54" fmla="*/ 0 w 532"/>
                  <a:gd name="T55" fmla="*/ 2 h 968"/>
                  <a:gd name="T56" fmla="*/ 0 w 532"/>
                  <a:gd name="T57" fmla="*/ 2 h 968"/>
                  <a:gd name="T58" fmla="*/ 0 w 532"/>
                  <a:gd name="T59" fmla="*/ 2 h 968"/>
                  <a:gd name="T60" fmla="*/ 0 w 532"/>
                  <a:gd name="T61" fmla="*/ 1 h 968"/>
                  <a:gd name="T62" fmla="*/ 0 w 532"/>
                  <a:gd name="T63" fmla="*/ 1 h 968"/>
                  <a:gd name="T64" fmla="*/ 0 w 532"/>
                  <a:gd name="T65" fmla="*/ 1 h 968"/>
                  <a:gd name="T66" fmla="*/ 0 w 532"/>
                  <a:gd name="T67" fmla="*/ 1 h 968"/>
                  <a:gd name="T68" fmla="*/ 0 w 532"/>
                  <a:gd name="T69" fmla="*/ 1 h 968"/>
                  <a:gd name="T70" fmla="*/ 0 w 532"/>
                  <a:gd name="T71" fmla="*/ 1 h 968"/>
                  <a:gd name="T72" fmla="*/ 0 w 532"/>
                  <a:gd name="T73" fmla="*/ 1 h 968"/>
                  <a:gd name="T74" fmla="*/ 0 w 532"/>
                  <a:gd name="T75" fmla="*/ 0 h 968"/>
                  <a:gd name="T76" fmla="*/ 0 w 532"/>
                  <a:gd name="T77" fmla="*/ 0 h 968"/>
                  <a:gd name="T78" fmla="*/ 0 w 532"/>
                  <a:gd name="T79" fmla="*/ 0 h 968"/>
                  <a:gd name="T80" fmla="*/ 0 w 532"/>
                  <a:gd name="T81" fmla="*/ 0 h 968"/>
                  <a:gd name="T82" fmla="*/ 0 w 532"/>
                  <a:gd name="T83" fmla="*/ 0 h 968"/>
                  <a:gd name="T84" fmla="*/ 0 w 532"/>
                  <a:gd name="T85" fmla="*/ 0 h 968"/>
                  <a:gd name="T86" fmla="*/ 0 w 532"/>
                  <a:gd name="T87" fmla="*/ 0 h 968"/>
                  <a:gd name="T88" fmla="*/ 0 w 532"/>
                  <a:gd name="T89" fmla="*/ 0 h 968"/>
                  <a:gd name="T90" fmla="*/ 0 w 532"/>
                  <a:gd name="T91" fmla="*/ 0 h 9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" h="968">
                    <a:moveTo>
                      <a:pt x="190" y="6"/>
                    </a:moveTo>
                    <a:lnTo>
                      <a:pt x="270" y="0"/>
                    </a:lnTo>
                    <a:lnTo>
                      <a:pt x="334" y="6"/>
                    </a:lnTo>
                    <a:lnTo>
                      <a:pt x="380" y="26"/>
                    </a:lnTo>
                    <a:lnTo>
                      <a:pt x="412" y="52"/>
                    </a:lnTo>
                    <a:lnTo>
                      <a:pt x="442" y="96"/>
                    </a:lnTo>
                    <a:lnTo>
                      <a:pt x="468" y="146"/>
                    </a:lnTo>
                    <a:lnTo>
                      <a:pt x="490" y="208"/>
                    </a:lnTo>
                    <a:lnTo>
                      <a:pt x="506" y="282"/>
                    </a:lnTo>
                    <a:lnTo>
                      <a:pt x="522" y="364"/>
                    </a:lnTo>
                    <a:lnTo>
                      <a:pt x="526" y="453"/>
                    </a:lnTo>
                    <a:lnTo>
                      <a:pt x="532" y="545"/>
                    </a:lnTo>
                    <a:lnTo>
                      <a:pt x="524" y="616"/>
                    </a:lnTo>
                    <a:lnTo>
                      <a:pt x="503" y="696"/>
                    </a:lnTo>
                    <a:lnTo>
                      <a:pt x="470" y="765"/>
                    </a:lnTo>
                    <a:lnTo>
                      <a:pt x="424" y="838"/>
                    </a:lnTo>
                    <a:lnTo>
                      <a:pt x="376" y="887"/>
                    </a:lnTo>
                    <a:lnTo>
                      <a:pt x="308" y="932"/>
                    </a:lnTo>
                    <a:lnTo>
                      <a:pt x="236" y="957"/>
                    </a:lnTo>
                    <a:lnTo>
                      <a:pt x="172" y="968"/>
                    </a:lnTo>
                    <a:lnTo>
                      <a:pt x="117" y="960"/>
                    </a:lnTo>
                    <a:lnTo>
                      <a:pt x="70" y="938"/>
                    </a:lnTo>
                    <a:lnTo>
                      <a:pt x="38" y="906"/>
                    </a:lnTo>
                    <a:lnTo>
                      <a:pt x="11" y="859"/>
                    </a:lnTo>
                    <a:lnTo>
                      <a:pt x="0" y="805"/>
                    </a:lnTo>
                    <a:lnTo>
                      <a:pt x="0" y="750"/>
                    </a:lnTo>
                    <a:lnTo>
                      <a:pt x="11" y="696"/>
                    </a:lnTo>
                    <a:lnTo>
                      <a:pt x="38" y="651"/>
                    </a:lnTo>
                    <a:lnTo>
                      <a:pt x="78" y="613"/>
                    </a:lnTo>
                    <a:lnTo>
                      <a:pt x="124" y="576"/>
                    </a:lnTo>
                    <a:lnTo>
                      <a:pt x="144" y="545"/>
                    </a:lnTo>
                    <a:lnTo>
                      <a:pt x="152" y="516"/>
                    </a:lnTo>
                    <a:lnTo>
                      <a:pt x="150" y="477"/>
                    </a:lnTo>
                    <a:lnTo>
                      <a:pt x="138" y="415"/>
                    </a:lnTo>
                    <a:lnTo>
                      <a:pt x="124" y="350"/>
                    </a:lnTo>
                    <a:lnTo>
                      <a:pt x="101" y="306"/>
                    </a:lnTo>
                    <a:lnTo>
                      <a:pt x="66" y="255"/>
                    </a:lnTo>
                    <a:lnTo>
                      <a:pt x="52" y="217"/>
                    </a:lnTo>
                    <a:lnTo>
                      <a:pt x="46" y="170"/>
                    </a:lnTo>
                    <a:lnTo>
                      <a:pt x="52" y="116"/>
                    </a:lnTo>
                    <a:lnTo>
                      <a:pt x="78" y="70"/>
                    </a:lnTo>
                    <a:lnTo>
                      <a:pt x="108" y="43"/>
                    </a:lnTo>
                    <a:lnTo>
                      <a:pt x="146" y="24"/>
                    </a:lnTo>
                    <a:lnTo>
                      <a:pt x="174" y="11"/>
                    </a:lnTo>
                    <a:lnTo>
                      <a:pt x="232" y="2"/>
                    </a:lnTo>
                    <a:lnTo>
                      <a:pt x="190" y="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126"/>
              <p:cNvSpPr>
                <a:spLocks/>
              </p:cNvSpPr>
              <p:nvPr/>
            </p:nvSpPr>
            <p:spPr bwMode="auto">
              <a:xfrm flipH="1">
                <a:off x="3723" y="3529"/>
                <a:ext cx="132" cy="116"/>
              </a:xfrm>
              <a:custGeom>
                <a:avLst/>
                <a:gdLst>
                  <a:gd name="T0" fmla="*/ 1 w 606"/>
                  <a:gd name="T1" fmla="*/ 1 h 517"/>
                  <a:gd name="T2" fmla="*/ 1 w 606"/>
                  <a:gd name="T3" fmla="*/ 1 h 517"/>
                  <a:gd name="T4" fmla="*/ 1 w 606"/>
                  <a:gd name="T5" fmla="*/ 0 h 517"/>
                  <a:gd name="T6" fmla="*/ 1 w 606"/>
                  <a:gd name="T7" fmla="*/ 0 h 517"/>
                  <a:gd name="T8" fmla="*/ 1 w 606"/>
                  <a:gd name="T9" fmla="*/ 0 h 517"/>
                  <a:gd name="T10" fmla="*/ 1 w 606"/>
                  <a:gd name="T11" fmla="*/ 0 h 517"/>
                  <a:gd name="T12" fmla="*/ 1 w 606"/>
                  <a:gd name="T13" fmla="*/ 0 h 517"/>
                  <a:gd name="T14" fmla="*/ 1 w 606"/>
                  <a:gd name="T15" fmla="*/ 0 h 517"/>
                  <a:gd name="T16" fmla="*/ 0 w 606"/>
                  <a:gd name="T17" fmla="*/ 0 h 517"/>
                  <a:gd name="T18" fmla="*/ 0 w 606"/>
                  <a:gd name="T19" fmla="*/ 0 h 517"/>
                  <a:gd name="T20" fmla="*/ 0 w 606"/>
                  <a:gd name="T21" fmla="*/ 0 h 517"/>
                  <a:gd name="T22" fmla="*/ 0 w 606"/>
                  <a:gd name="T23" fmla="*/ 0 h 517"/>
                  <a:gd name="T24" fmla="*/ 0 w 606"/>
                  <a:gd name="T25" fmla="*/ 0 h 517"/>
                  <a:gd name="T26" fmla="*/ 0 w 606"/>
                  <a:gd name="T27" fmla="*/ 0 h 517"/>
                  <a:gd name="T28" fmla="*/ 0 w 606"/>
                  <a:gd name="T29" fmla="*/ 0 h 517"/>
                  <a:gd name="T30" fmla="*/ 0 w 606"/>
                  <a:gd name="T31" fmla="*/ 0 h 517"/>
                  <a:gd name="T32" fmla="*/ 0 w 606"/>
                  <a:gd name="T33" fmla="*/ 1 h 517"/>
                  <a:gd name="T34" fmla="*/ 0 w 606"/>
                  <a:gd name="T35" fmla="*/ 1 h 517"/>
                  <a:gd name="T36" fmla="*/ 0 w 606"/>
                  <a:gd name="T37" fmla="*/ 1 h 517"/>
                  <a:gd name="T38" fmla="*/ 0 w 606"/>
                  <a:gd name="T39" fmla="*/ 1 h 517"/>
                  <a:gd name="T40" fmla="*/ 0 w 606"/>
                  <a:gd name="T41" fmla="*/ 1 h 517"/>
                  <a:gd name="T42" fmla="*/ 0 w 606"/>
                  <a:gd name="T43" fmla="*/ 1 h 517"/>
                  <a:gd name="T44" fmla="*/ 1 w 606"/>
                  <a:gd name="T45" fmla="*/ 1 h 517"/>
                  <a:gd name="T46" fmla="*/ 1 w 606"/>
                  <a:gd name="T47" fmla="*/ 1 h 517"/>
                  <a:gd name="T48" fmla="*/ 1 w 606"/>
                  <a:gd name="T49" fmla="*/ 1 h 517"/>
                  <a:gd name="T50" fmla="*/ 1 w 606"/>
                  <a:gd name="T51" fmla="*/ 1 h 517"/>
                  <a:gd name="T52" fmla="*/ 1 w 606"/>
                  <a:gd name="T53" fmla="*/ 1 h 517"/>
                  <a:gd name="T54" fmla="*/ 1 w 606"/>
                  <a:gd name="T55" fmla="*/ 1 h 517"/>
                  <a:gd name="T56" fmla="*/ 1 w 606"/>
                  <a:gd name="T57" fmla="*/ 1 h 517"/>
                  <a:gd name="T58" fmla="*/ 1 w 606"/>
                  <a:gd name="T59" fmla="*/ 1 h 517"/>
                  <a:gd name="T60" fmla="*/ 1 w 606"/>
                  <a:gd name="T61" fmla="*/ 1 h 517"/>
                  <a:gd name="T62" fmla="*/ 1 w 606"/>
                  <a:gd name="T63" fmla="*/ 1 h 517"/>
                  <a:gd name="T64" fmla="*/ 1 w 606"/>
                  <a:gd name="T65" fmla="*/ 1 h 517"/>
                  <a:gd name="T66" fmla="*/ 1 w 606"/>
                  <a:gd name="T67" fmla="*/ 1 h 517"/>
                  <a:gd name="T68" fmla="*/ 1 w 606"/>
                  <a:gd name="T69" fmla="*/ 1 h 517"/>
                  <a:gd name="T70" fmla="*/ 1 w 606"/>
                  <a:gd name="T71" fmla="*/ 1 h 517"/>
                  <a:gd name="T72" fmla="*/ 1 w 606"/>
                  <a:gd name="T73" fmla="*/ 1 h 517"/>
                  <a:gd name="T74" fmla="*/ 1 w 606"/>
                  <a:gd name="T75" fmla="*/ 1 h 517"/>
                  <a:gd name="T76" fmla="*/ 1 w 606"/>
                  <a:gd name="T77" fmla="*/ 1 h 517"/>
                  <a:gd name="T78" fmla="*/ 1 w 606"/>
                  <a:gd name="T79" fmla="*/ 1 h 517"/>
                  <a:gd name="T80" fmla="*/ 1 w 606"/>
                  <a:gd name="T81" fmla="*/ 1 h 517"/>
                  <a:gd name="T82" fmla="*/ 1 w 606"/>
                  <a:gd name="T83" fmla="*/ 1 h 5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6" h="517">
                    <a:moveTo>
                      <a:pt x="440" y="307"/>
                    </a:moveTo>
                    <a:lnTo>
                      <a:pt x="424" y="244"/>
                    </a:lnTo>
                    <a:lnTo>
                      <a:pt x="404" y="190"/>
                    </a:lnTo>
                    <a:lnTo>
                      <a:pt x="381" y="149"/>
                    </a:lnTo>
                    <a:lnTo>
                      <a:pt x="350" y="108"/>
                    </a:lnTo>
                    <a:lnTo>
                      <a:pt x="312" y="65"/>
                    </a:lnTo>
                    <a:lnTo>
                      <a:pt x="275" y="35"/>
                    </a:lnTo>
                    <a:lnTo>
                      <a:pt x="248" y="18"/>
                    </a:lnTo>
                    <a:lnTo>
                      <a:pt x="206" y="7"/>
                    </a:lnTo>
                    <a:lnTo>
                      <a:pt x="158" y="0"/>
                    </a:lnTo>
                    <a:lnTo>
                      <a:pt x="114" y="7"/>
                    </a:lnTo>
                    <a:lnTo>
                      <a:pt x="71" y="24"/>
                    </a:lnTo>
                    <a:lnTo>
                      <a:pt x="40" y="54"/>
                    </a:lnTo>
                    <a:lnTo>
                      <a:pt x="12" y="106"/>
                    </a:lnTo>
                    <a:lnTo>
                      <a:pt x="0" y="157"/>
                    </a:lnTo>
                    <a:lnTo>
                      <a:pt x="3" y="211"/>
                    </a:lnTo>
                    <a:lnTo>
                      <a:pt x="12" y="265"/>
                    </a:lnTo>
                    <a:lnTo>
                      <a:pt x="32" y="317"/>
                    </a:lnTo>
                    <a:lnTo>
                      <a:pt x="58" y="363"/>
                    </a:lnTo>
                    <a:lnTo>
                      <a:pt x="101" y="404"/>
                    </a:lnTo>
                    <a:lnTo>
                      <a:pt x="147" y="442"/>
                    </a:lnTo>
                    <a:lnTo>
                      <a:pt x="202" y="475"/>
                    </a:lnTo>
                    <a:lnTo>
                      <a:pt x="258" y="501"/>
                    </a:lnTo>
                    <a:lnTo>
                      <a:pt x="313" y="517"/>
                    </a:lnTo>
                    <a:lnTo>
                      <a:pt x="359" y="517"/>
                    </a:lnTo>
                    <a:lnTo>
                      <a:pt x="392" y="505"/>
                    </a:lnTo>
                    <a:lnTo>
                      <a:pt x="414" y="475"/>
                    </a:lnTo>
                    <a:lnTo>
                      <a:pt x="432" y="434"/>
                    </a:lnTo>
                    <a:lnTo>
                      <a:pt x="438" y="404"/>
                    </a:lnTo>
                    <a:lnTo>
                      <a:pt x="438" y="381"/>
                    </a:lnTo>
                    <a:lnTo>
                      <a:pt x="484" y="415"/>
                    </a:lnTo>
                    <a:lnTo>
                      <a:pt x="520" y="434"/>
                    </a:lnTo>
                    <a:lnTo>
                      <a:pt x="560" y="442"/>
                    </a:lnTo>
                    <a:lnTo>
                      <a:pt x="592" y="434"/>
                    </a:lnTo>
                    <a:lnTo>
                      <a:pt x="606" y="415"/>
                    </a:lnTo>
                    <a:lnTo>
                      <a:pt x="601" y="391"/>
                    </a:lnTo>
                    <a:lnTo>
                      <a:pt x="590" y="373"/>
                    </a:lnTo>
                    <a:lnTo>
                      <a:pt x="563" y="361"/>
                    </a:lnTo>
                    <a:lnTo>
                      <a:pt x="524" y="350"/>
                    </a:lnTo>
                    <a:lnTo>
                      <a:pt x="494" y="342"/>
                    </a:lnTo>
                    <a:lnTo>
                      <a:pt x="464" y="327"/>
                    </a:lnTo>
                    <a:lnTo>
                      <a:pt x="440" y="30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127"/>
              <p:cNvSpPr>
                <a:spLocks/>
              </p:cNvSpPr>
              <p:nvPr/>
            </p:nvSpPr>
            <p:spPr bwMode="auto">
              <a:xfrm rot="21023681" flipH="1">
                <a:off x="3424" y="3461"/>
                <a:ext cx="328" cy="255"/>
              </a:xfrm>
              <a:custGeom>
                <a:avLst/>
                <a:gdLst>
                  <a:gd name="T0" fmla="*/ 0 w 1194"/>
                  <a:gd name="T1" fmla="*/ 5 h 897"/>
                  <a:gd name="T2" fmla="*/ 0 w 1194"/>
                  <a:gd name="T3" fmla="*/ 5 h 897"/>
                  <a:gd name="T4" fmla="*/ 0 w 1194"/>
                  <a:gd name="T5" fmla="*/ 6 h 897"/>
                  <a:gd name="T6" fmla="*/ 1 w 1194"/>
                  <a:gd name="T7" fmla="*/ 6 h 897"/>
                  <a:gd name="T8" fmla="*/ 1 w 1194"/>
                  <a:gd name="T9" fmla="*/ 6 h 897"/>
                  <a:gd name="T10" fmla="*/ 2 w 1194"/>
                  <a:gd name="T11" fmla="*/ 5 h 897"/>
                  <a:gd name="T12" fmla="*/ 3 w 1194"/>
                  <a:gd name="T13" fmla="*/ 4 h 897"/>
                  <a:gd name="T14" fmla="*/ 3 w 1194"/>
                  <a:gd name="T15" fmla="*/ 3 h 897"/>
                  <a:gd name="T16" fmla="*/ 4 w 1194"/>
                  <a:gd name="T17" fmla="*/ 3 h 897"/>
                  <a:gd name="T18" fmla="*/ 4 w 1194"/>
                  <a:gd name="T19" fmla="*/ 2 h 897"/>
                  <a:gd name="T20" fmla="*/ 5 w 1194"/>
                  <a:gd name="T21" fmla="*/ 1 h 897"/>
                  <a:gd name="T22" fmla="*/ 5 w 1194"/>
                  <a:gd name="T23" fmla="*/ 1 h 897"/>
                  <a:gd name="T24" fmla="*/ 5 w 1194"/>
                  <a:gd name="T25" fmla="*/ 2 h 897"/>
                  <a:gd name="T26" fmla="*/ 5 w 1194"/>
                  <a:gd name="T27" fmla="*/ 2 h 897"/>
                  <a:gd name="T28" fmla="*/ 6 w 1194"/>
                  <a:gd name="T29" fmla="*/ 2 h 897"/>
                  <a:gd name="T30" fmla="*/ 6 w 1194"/>
                  <a:gd name="T31" fmla="*/ 2 h 897"/>
                  <a:gd name="T32" fmla="*/ 6 w 1194"/>
                  <a:gd name="T33" fmla="*/ 2 h 897"/>
                  <a:gd name="T34" fmla="*/ 6 w 1194"/>
                  <a:gd name="T35" fmla="*/ 1 h 897"/>
                  <a:gd name="T36" fmla="*/ 6 w 1194"/>
                  <a:gd name="T37" fmla="*/ 1 h 897"/>
                  <a:gd name="T38" fmla="*/ 6 w 1194"/>
                  <a:gd name="T39" fmla="*/ 1 h 897"/>
                  <a:gd name="T40" fmla="*/ 7 w 1194"/>
                  <a:gd name="T41" fmla="*/ 1 h 897"/>
                  <a:gd name="T42" fmla="*/ 7 w 1194"/>
                  <a:gd name="T43" fmla="*/ 0 h 897"/>
                  <a:gd name="T44" fmla="*/ 7 w 1194"/>
                  <a:gd name="T45" fmla="*/ 0 h 897"/>
                  <a:gd name="T46" fmla="*/ 6 w 1194"/>
                  <a:gd name="T47" fmla="*/ 0 h 897"/>
                  <a:gd name="T48" fmla="*/ 5 w 1194"/>
                  <a:gd name="T49" fmla="*/ 1 h 897"/>
                  <a:gd name="T50" fmla="*/ 5 w 1194"/>
                  <a:gd name="T51" fmla="*/ 1 h 897"/>
                  <a:gd name="T52" fmla="*/ 4 w 1194"/>
                  <a:gd name="T53" fmla="*/ 1 h 897"/>
                  <a:gd name="T54" fmla="*/ 3 w 1194"/>
                  <a:gd name="T55" fmla="*/ 2 h 897"/>
                  <a:gd name="T56" fmla="*/ 3 w 1194"/>
                  <a:gd name="T57" fmla="*/ 3 h 897"/>
                  <a:gd name="T58" fmla="*/ 2 w 1194"/>
                  <a:gd name="T59" fmla="*/ 4 h 897"/>
                  <a:gd name="T60" fmla="*/ 2 w 1194"/>
                  <a:gd name="T61" fmla="*/ 5 h 897"/>
                  <a:gd name="T62" fmla="*/ 1 w 1194"/>
                  <a:gd name="T63" fmla="*/ 5 h 8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4" h="897">
                    <a:moveTo>
                      <a:pt x="104" y="767"/>
                    </a:moveTo>
                    <a:lnTo>
                      <a:pt x="58" y="767"/>
                    </a:lnTo>
                    <a:lnTo>
                      <a:pt x="50" y="768"/>
                    </a:lnTo>
                    <a:lnTo>
                      <a:pt x="12" y="785"/>
                    </a:lnTo>
                    <a:lnTo>
                      <a:pt x="0" y="815"/>
                    </a:lnTo>
                    <a:lnTo>
                      <a:pt x="8" y="853"/>
                    </a:lnTo>
                    <a:lnTo>
                      <a:pt x="47" y="881"/>
                    </a:lnTo>
                    <a:lnTo>
                      <a:pt x="120" y="897"/>
                    </a:lnTo>
                    <a:lnTo>
                      <a:pt x="194" y="895"/>
                    </a:lnTo>
                    <a:lnTo>
                      <a:pt x="258" y="881"/>
                    </a:lnTo>
                    <a:lnTo>
                      <a:pt x="316" y="853"/>
                    </a:lnTo>
                    <a:lnTo>
                      <a:pt x="376" y="809"/>
                    </a:lnTo>
                    <a:lnTo>
                      <a:pt x="438" y="749"/>
                    </a:lnTo>
                    <a:lnTo>
                      <a:pt x="501" y="669"/>
                    </a:lnTo>
                    <a:lnTo>
                      <a:pt x="546" y="599"/>
                    </a:lnTo>
                    <a:lnTo>
                      <a:pt x="590" y="523"/>
                    </a:lnTo>
                    <a:lnTo>
                      <a:pt x="632" y="450"/>
                    </a:lnTo>
                    <a:lnTo>
                      <a:pt x="672" y="399"/>
                    </a:lnTo>
                    <a:lnTo>
                      <a:pt x="718" y="336"/>
                    </a:lnTo>
                    <a:lnTo>
                      <a:pt x="768" y="281"/>
                    </a:lnTo>
                    <a:lnTo>
                      <a:pt x="818" y="236"/>
                    </a:lnTo>
                    <a:lnTo>
                      <a:pt x="862" y="211"/>
                    </a:lnTo>
                    <a:lnTo>
                      <a:pt x="902" y="208"/>
                    </a:lnTo>
                    <a:lnTo>
                      <a:pt x="934" y="220"/>
                    </a:lnTo>
                    <a:lnTo>
                      <a:pt x="952" y="238"/>
                    </a:lnTo>
                    <a:lnTo>
                      <a:pt x="966" y="273"/>
                    </a:lnTo>
                    <a:lnTo>
                      <a:pt x="970" y="301"/>
                    </a:lnTo>
                    <a:lnTo>
                      <a:pt x="970" y="333"/>
                    </a:lnTo>
                    <a:lnTo>
                      <a:pt x="982" y="350"/>
                    </a:lnTo>
                    <a:lnTo>
                      <a:pt x="1008" y="355"/>
                    </a:lnTo>
                    <a:lnTo>
                      <a:pt x="1028" y="342"/>
                    </a:lnTo>
                    <a:lnTo>
                      <a:pt x="1038" y="319"/>
                    </a:lnTo>
                    <a:lnTo>
                      <a:pt x="1044" y="293"/>
                    </a:lnTo>
                    <a:lnTo>
                      <a:pt x="1034" y="263"/>
                    </a:lnTo>
                    <a:lnTo>
                      <a:pt x="1018" y="220"/>
                    </a:lnTo>
                    <a:lnTo>
                      <a:pt x="1012" y="197"/>
                    </a:lnTo>
                    <a:lnTo>
                      <a:pt x="1018" y="167"/>
                    </a:lnTo>
                    <a:lnTo>
                      <a:pt x="1030" y="138"/>
                    </a:lnTo>
                    <a:lnTo>
                      <a:pt x="1064" y="108"/>
                    </a:lnTo>
                    <a:lnTo>
                      <a:pt x="1094" y="92"/>
                    </a:lnTo>
                    <a:lnTo>
                      <a:pt x="1136" y="83"/>
                    </a:lnTo>
                    <a:lnTo>
                      <a:pt x="1182" y="70"/>
                    </a:lnTo>
                    <a:lnTo>
                      <a:pt x="1174" y="73"/>
                    </a:lnTo>
                    <a:lnTo>
                      <a:pt x="1194" y="56"/>
                    </a:lnTo>
                    <a:lnTo>
                      <a:pt x="1192" y="38"/>
                    </a:lnTo>
                    <a:lnTo>
                      <a:pt x="1162" y="16"/>
                    </a:lnTo>
                    <a:lnTo>
                      <a:pt x="1098" y="0"/>
                    </a:lnTo>
                    <a:lnTo>
                      <a:pt x="1028" y="10"/>
                    </a:lnTo>
                    <a:lnTo>
                      <a:pt x="966" y="37"/>
                    </a:lnTo>
                    <a:lnTo>
                      <a:pt x="919" y="84"/>
                    </a:lnTo>
                    <a:lnTo>
                      <a:pt x="886" y="116"/>
                    </a:lnTo>
                    <a:lnTo>
                      <a:pt x="836" y="143"/>
                    </a:lnTo>
                    <a:lnTo>
                      <a:pt x="776" y="175"/>
                    </a:lnTo>
                    <a:lnTo>
                      <a:pt x="720" y="220"/>
                    </a:lnTo>
                    <a:lnTo>
                      <a:pt x="660" y="279"/>
                    </a:lnTo>
                    <a:lnTo>
                      <a:pt x="596" y="344"/>
                    </a:lnTo>
                    <a:lnTo>
                      <a:pt x="550" y="409"/>
                    </a:lnTo>
                    <a:lnTo>
                      <a:pt x="504" y="480"/>
                    </a:lnTo>
                    <a:lnTo>
                      <a:pt x="450" y="555"/>
                    </a:lnTo>
                    <a:lnTo>
                      <a:pt x="395" y="624"/>
                    </a:lnTo>
                    <a:lnTo>
                      <a:pt x="340" y="679"/>
                    </a:lnTo>
                    <a:lnTo>
                      <a:pt x="278" y="724"/>
                    </a:lnTo>
                    <a:lnTo>
                      <a:pt x="208" y="755"/>
                    </a:lnTo>
                    <a:lnTo>
                      <a:pt x="140" y="763"/>
                    </a:lnTo>
                    <a:lnTo>
                      <a:pt x="104" y="76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128"/>
              <p:cNvSpPr>
                <a:spLocks/>
              </p:cNvSpPr>
              <p:nvPr/>
            </p:nvSpPr>
            <p:spPr bwMode="auto">
              <a:xfrm rot="262047" flipH="1">
                <a:off x="3420" y="3662"/>
                <a:ext cx="363" cy="274"/>
              </a:xfrm>
              <a:custGeom>
                <a:avLst/>
                <a:gdLst>
                  <a:gd name="T0" fmla="*/ 2 w 1186"/>
                  <a:gd name="T1" fmla="*/ 1 h 948"/>
                  <a:gd name="T2" fmla="*/ 1 w 1186"/>
                  <a:gd name="T3" fmla="*/ 0 h 948"/>
                  <a:gd name="T4" fmla="*/ 1 w 1186"/>
                  <a:gd name="T5" fmla="*/ 0 h 948"/>
                  <a:gd name="T6" fmla="*/ 0 w 1186"/>
                  <a:gd name="T7" fmla="*/ 0 h 948"/>
                  <a:gd name="T8" fmla="*/ 0 w 1186"/>
                  <a:gd name="T9" fmla="*/ 0 h 948"/>
                  <a:gd name="T10" fmla="*/ 0 w 1186"/>
                  <a:gd name="T11" fmla="*/ 1 h 948"/>
                  <a:gd name="T12" fmla="*/ 0 w 1186"/>
                  <a:gd name="T13" fmla="*/ 1 h 948"/>
                  <a:gd name="T14" fmla="*/ 1 w 1186"/>
                  <a:gd name="T15" fmla="*/ 1 h 948"/>
                  <a:gd name="T16" fmla="*/ 1 w 1186"/>
                  <a:gd name="T17" fmla="*/ 2 h 948"/>
                  <a:gd name="T18" fmla="*/ 2 w 1186"/>
                  <a:gd name="T19" fmla="*/ 2 h 948"/>
                  <a:gd name="T20" fmla="*/ 2 w 1186"/>
                  <a:gd name="T21" fmla="*/ 3 h 948"/>
                  <a:gd name="T22" fmla="*/ 3 w 1186"/>
                  <a:gd name="T23" fmla="*/ 3 h 948"/>
                  <a:gd name="T24" fmla="*/ 4 w 1186"/>
                  <a:gd name="T25" fmla="*/ 3 h 948"/>
                  <a:gd name="T26" fmla="*/ 5 w 1186"/>
                  <a:gd name="T27" fmla="*/ 4 h 948"/>
                  <a:gd name="T28" fmla="*/ 6 w 1186"/>
                  <a:gd name="T29" fmla="*/ 4 h 948"/>
                  <a:gd name="T30" fmla="*/ 7 w 1186"/>
                  <a:gd name="T31" fmla="*/ 5 h 948"/>
                  <a:gd name="T32" fmla="*/ 8 w 1186"/>
                  <a:gd name="T33" fmla="*/ 5 h 948"/>
                  <a:gd name="T34" fmla="*/ 8 w 1186"/>
                  <a:gd name="T35" fmla="*/ 6 h 948"/>
                  <a:gd name="T36" fmla="*/ 9 w 1186"/>
                  <a:gd name="T37" fmla="*/ 6 h 948"/>
                  <a:gd name="T38" fmla="*/ 9 w 1186"/>
                  <a:gd name="T39" fmla="*/ 6 h 948"/>
                  <a:gd name="T40" fmla="*/ 9 w 1186"/>
                  <a:gd name="T41" fmla="*/ 7 h 948"/>
                  <a:gd name="T42" fmla="*/ 9 w 1186"/>
                  <a:gd name="T43" fmla="*/ 7 h 948"/>
                  <a:gd name="T44" fmla="*/ 10 w 1186"/>
                  <a:gd name="T45" fmla="*/ 7 h 948"/>
                  <a:gd name="T46" fmla="*/ 10 w 1186"/>
                  <a:gd name="T47" fmla="*/ 7 h 948"/>
                  <a:gd name="T48" fmla="*/ 10 w 1186"/>
                  <a:gd name="T49" fmla="*/ 6 h 948"/>
                  <a:gd name="T50" fmla="*/ 10 w 1186"/>
                  <a:gd name="T51" fmla="*/ 6 h 948"/>
                  <a:gd name="T52" fmla="*/ 10 w 1186"/>
                  <a:gd name="T53" fmla="*/ 6 h 948"/>
                  <a:gd name="T54" fmla="*/ 10 w 1186"/>
                  <a:gd name="T55" fmla="*/ 6 h 948"/>
                  <a:gd name="T56" fmla="*/ 10 w 1186"/>
                  <a:gd name="T57" fmla="*/ 6 h 948"/>
                  <a:gd name="T58" fmla="*/ 10 w 1186"/>
                  <a:gd name="T59" fmla="*/ 6 h 948"/>
                  <a:gd name="T60" fmla="*/ 10 w 1186"/>
                  <a:gd name="T61" fmla="*/ 6 h 948"/>
                  <a:gd name="T62" fmla="*/ 10 w 1186"/>
                  <a:gd name="T63" fmla="*/ 6 h 948"/>
                  <a:gd name="T64" fmla="*/ 9 w 1186"/>
                  <a:gd name="T65" fmla="*/ 6 h 948"/>
                  <a:gd name="T66" fmla="*/ 9 w 1186"/>
                  <a:gd name="T67" fmla="*/ 5 h 948"/>
                  <a:gd name="T68" fmla="*/ 9 w 1186"/>
                  <a:gd name="T69" fmla="*/ 5 h 948"/>
                  <a:gd name="T70" fmla="*/ 9 w 1186"/>
                  <a:gd name="T71" fmla="*/ 5 h 948"/>
                  <a:gd name="T72" fmla="*/ 10 w 1186"/>
                  <a:gd name="T73" fmla="*/ 5 h 948"/>
                  <a:gd name="T74" fmla="*/ 10 w 1186"/>
                  <a:gd name="T75" fmla="*/ 5 h 948"/>
                  <a:gd name="T76" fmla="*/ 10 w 1186"/>
                  <a:gd name="T77" fmla="*/ 5 h 948"/>
                  <a:gd name="T78" fmla="*/ 10 w 1186"/>
                  <a:gd name="T79" fmla="*/ 5 h 948"/>
                  <a:gd name="T80" fmla="*/ 9 w 1186"/>
                  <a:gd name="T81" fmla="*/ 5 h 948"/>
                  <a:gd name="T82" fmla="*/ 9 w 1186"/>
                  <a:gd name="T83" fmla="*/ 5 h 948"/>
                  <a:gd name="T84" fmla="*/ 9 w 1186"/>
                  <a:gd name="T85" fmla="*/ 5 h 948"/>
                  <a:gd name="T86" fmla="*/ 9 w 1186"/>
                  <a:gd name="T87" fmla="*/ 5 h 948"/>
                  <a:gd name="T88" fmla="*/ 9 w 1186"/>
                  <a:gd name="T89" fmla="*/ 5 h 948"/>
                  <a:gd name="T90" fmla="*/ 9 w 1186"/>
                  <a:gd name="T91" fmla="*/ 5 h 948"/>
                  <a:gd name="T92" fmla="*/ 9 w 1186"/>
                  <a:gd name="T93" fmla="*/ 5 h 948"/>
                  <a:gd name="T94" fmla="*/ 8 w 1186"/>
                  <a:gd name="T95" fmla="*/ 5 h 948"/>
                  <a:gd name="T96" fmla="*/ 8 w 1186"/>
                  <a:gd name="T97" fmla="*/ 5 h 948"/>
                  <a:gd name="T98" fmla="*/ 7 w 1186"/>
                  <a:gd name="T99" fmla="*/ 4 h 948"/>
                  <a:gd name="T100" fmla="*/ 6 w 1186"/>
                  <a:gd name="T101" fmla="*/ 4 h 948"/>
                  <a:gd name="T102" fmla="*/ 6 w 1186"/>
                  <a:gd name="T103" fmla="*/ 3 h 948"/>
                  <a:gd name="T104" fmla="*/ 5 w 1186"/>
                  <a:gd name="T105" fmla="*/ 3 h 948"/>
                  <a:gd name="T106" fmla="*/ 4 w 1186"/>
                  <a:gd name="T107" fmla="*/ 3 h 948"/>
                  <a:gd name="T108" fmla="*/ 4 w 1186"/>
                  <a:gd name="T109" fmla="*/ 2 h 948"/>
                  <a:gd name="T110" fmla="*/ 3 w 1186"/>
                  <a:gd name="T111" fmla="*/ 1 h 948"/>
                  <a:gd name="T112" fmla="*/ 2 w 1186"/>
                  <a:gd name="T113" fmla="*/ 1 h 948"/>
                  <a:gd name="T114" fmla="*/ 2 w 1186"/>
                  <a:gd name="T115" fmla="*/ 1 h 948"/>
                  <a:gd name="T116" fmla="*/ 2 w 1186"/>
                  <a:gd name="T117" fmla="*/ 1 h 9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186" h="948">
                    <a:moveTo>
                      <a:pt x="168" y="86"/>
                    </a:moveTo>
                    <a:lnTo>
                      <a:pt x="138" y="30"/>
                    </a:lnTo>
                    <a:lnTo>
                      <a:pt x="93" y="0"/>
                    </a:lnTo>
                    <a:lnTo>
                      <a:pt x="44" y="5"/>
                    </a:lnTo>
                    <a:lnTo>
                      <a:pt x="11" y="32"/>
                    </a:lnTo>
                    <a:lnTo>
                      <a:pt x="0" y="86"/>
                    </a:lnTo>
                    <a:lnTo>
                      <a:pt x="14" y="132"/>
                    </a:lnTo>
                    <a:lnTo>
                      <a:pt x="48" y="180"/>
                    </a:lnTo>
                    <a:lnTo>
                      <a:pt x="101" y="241"/>
                    </a:lnTo>
                    <a:lnTo>
                      <a:pt x="166" y="294"/>
                    </a:lnTo>
                    <a:lnTo>
                      <a:pt x="242" y="356"/>
                    </a:lnTo>
                    <a:lnTo>
                      <a:pt x="334" y="423"/>
                    </a:lnTo>
                    <a:lnTo>
                      <a:pt x="424" y="477"/>
                    </a:lnTo>
                    <a:lnTo>
                      <a:pt x="574" y="571"/>
                    </a:lnTo>
                    <a:lnTo>
                      <a:pt x="702" y="637"/>
                    </a:lnTo>
                    <a:lnTo>
                      <a:pt x="840" y="718"/>
                    </a:lnTo>
                    <a:lnTo>
                      <a:pt x="908" y="762"/>
                    </a:lnTo>
                    <a:lnTo>
                      <a:pt x="944" y="810"/>
                    </a:lnTo>
                    <a:lnTo>
                      <a:pt x="957" y="857"/>
                    </a:lnTo>
                    <a:lnTo>
                      <a:pt x="972" y="900"/>
                    </a:lnTo>
                    <a:lnTo>
                      <a:pt x="998" y="932"/>
                    </a:lnTo>
                    <a:lnTo>
                      <a:pt x="1044" y="948"/>
                    </a:lnTo>
                    <a:lnTo>
                      <a:pt x="1095" y="941"/>
                    </a:lnTo>
                    <a:lnTo>
                      <a:pt x="1140" y="936"/>
                    </a:lnTo>
                    <a:lnTo>
                      <a:pt x="1176" y="924"/>
                    </a:lnTo>
                    <a:lnTo>
                      <a:pt x="1186" y="894"/>
                    </a:lnTo>
                    <a:lnTo>
                      <a:pt x="1164" y="870"/>
                    </a:lnTo>
                    <a:lnTo>
                      <a:pt x="1116" y="870"/>
                    </a:lnTo>
                    <a:lnTo>
                      <a:pt x="1140" y="857"/>
                    </a:lnTo>
                    <a:lnTo>
                      <a:pt x="1146" y="840"/>
                    </a:lnTo>
                    <a:lnTo>
                      <a:pt x="1134" y="818"/>
                    </a:lnTo>
                    <a:lnTo>
                      <a:pt x="1098" y="813"/>
                    </a:lnTo>
                    <a:lnTo>
                      <a:pt x="1054" y="816"/>
                    </a:lnTo>
                    <a:lnTo>
                      <a:pt x="1036" y="796"/>
                    </a:lnTo>
                    <a:lnTo>
                      <a:pt x="1058" y="770"/>
                    </a:lnTo>
                    <a:lnTo>
                      <a:pt x="1087" y="734"/>
                    </a:lnTo>
                    <a:lnTo>
                      <a:pt x="1110" y="713"/>
                    </a:lnTo>
                    <a:lnTo>
                      <a:pt x="1122" y="683"/>
                    </a:lnTo>
                    <a:lnTo>
                      <a:pt x="1120" y="664"/>
                    </a:lnTo>
                    <a:lnTo>
                      <a:pt x="1101" y="647"/>
                    </a:lnTo>
                    <a:lnTo>
                      <a:pt x="1076" y="647"/>
                    </a:lnTo>
                    <a:lnTo>
                      <a:pt x="1050" y="659"/>
                    </a:lnTo>
                    <a:lnTo>
                      <a:pt x="1038" y="680"/>
                    </a:lnTo>
                    <a:lnTo>
                      <a:pt x="1032" y="707"/>
                    </a:lnTo>
                    <a:lnTo>
                      <a:pt x="1022" y="735"/>
                    </a:lnTo>
                    <a:lnTo>
                      <a:pt x="1002" y="743"/>
                    </a:lnTo>
                    <a:lnTo>
                      <a:pt x="982" y="743"/>
                    </a:lnTo>
                    <a:lnTo>
                      <a:pt x="938" y="718"/>
                    </a:lnTo>
                    <a:lnTo>
                      <a:pt x="886" y="680"/>
                    </a:lnTo>
                    <a:lnTo>
                      <a:pt x="813" y="628"/>
                    </a:lnTo>
                    <a:lnTo>
                      <a:pt x="732" y="569"/>
                    </a:lnTo>
                    <a:lnTo>
                      <a:pt x="656" y="518"/>
                    </a:lnTo>
                    <a:lnTo>
                      <a:pt x="566" y="450"/>
                    </a:lnTo>
                    <a:lnTo>
                      <a:pt x="494" y="382"/>
                    </a:lnTo>
                    <a:lnTo>
                      <a:pt x="416" y="306"/>
                    </a:lnTo>
                    <a:lnTo>
                      <a:pt x="320" y="230"/>
                    </a:lnTo>
                    <a:lnTo>
                      <a:pt x="248" y="179"/>
                    </a:lnTo>
                    <a:lnTo>
                      <a:pt x="198" y="130"/>
                    </a:lnTo>
                    <a:lnTo>
                      <a:pt x="168" y="8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129"/>
              <p:cNvSpPr>
                <a:spLocks/>
              </p:cNvSpPr>
              <p:nvPr/>
            </p:nvSpPr>
            <p:spPr bwMode="auto">
              <a:xfrm flipH="1">
                <a:off x="3759" y="3826"/>
                <a:ext cx="73" cy="257"/>
              </a:xfrm>
              <a:custGeom>
                <a:avLst/>
                <a:gdLst>
                  <a:gd name="T0" fmla="*/ 0 w 337"/>
                  <a:gd name="T1" fmla="*/ 0 h 1145"/>
                  <a:gd name="T2" fmla="*/ 0 w 337"/>
                  <a:gd name="T3" fmla="*/ 0 h 1145"/>
                  <a:gd name="T4" fmla="*/ 0 w 337"/>
                  <a:gd name="T5" fmla="*/ 0 h 1145"/>
                  <a:gd name="T6" fmla="*/ 0 w 337"/>
                  <a:gd name="T7" fmla="*/ 0 h 1145"/>
                  <a:gd name="T8" fmla="*/ 0 w 337"/>
                  <a:gd name="T9" fmla="*/ 0 h 1145"/>
                  <a:gd name="T10" fmla="*/ 1 w 337"/>
                  <a:gd name="T11" fmla="*/ 0 h 1145"/>
                  <a:gd name="T12" fmla="*/ 1 w 337"/>
                  <a:gd name="T13" fmla="*/ 0 h 1145"/>
                  <a:gd name="T14" fmla="*/ 1 w 337"/>
                  <a:gd name="T15" fmla="*/ 0 h 1145"/>
                  <a:gd name="T16" fmla="*/ 1 w 337"/>
                  <a:gd name="T17" fmla="*/ 0 h 1145"/>
                  <a:gd name="T18" fmla="*/ 1 w 337"/>
                  <a:gd name="T19" fmla="*/ 0 h 1145"/>
                  <a:gd name="T20" fmla="*/ 0 w 337"/>
                  <a:gd name="T21" fmla="*/ 0 h 1145"/>
                  <a:gd name="T22" fmla="*/ 0 w 337"/>
                  <a:gd name="T23" fmla="*/ 0 h 1145"/>
                  <a:gd name="T24" fmla="*/ 0 w 337"/>
                  <a:gd name="T25" fmla="*/ 1 h 1145"/>
                  <a:gd name="T26" fmla="*/ 0 w 337"/>
                  <a:gd name="T27" fmla="*/ 1 h 1145"/>
                  <a:gd name="T28" fmla="*/ 0 w 337"/>
                  <a:gd name="T29" fmla="*/ 1 h 1145"/>
                  <a:gd name="T30" fmla="*/ 0 w 337"/>
                  <a:gd name="T31" fmla="*/ 1 h 1145"/>
                  <a:gd name="T32" fmla="*/ 0 w 337"/>
                  <a:gd name="T33" fmla="*/ 1 h 1145"/>
                  <a:gd name="T34" fmla="*/ 0 w 337"/>
                  <a:gd name="T35" fmla="*/ 1 h 1145"/>
                  <a:gd name="T36" fmla="*/ 0 w 337"/>
                  <a:gd name="T37" fmla="*/ 1 h 1145"/>
                  <a:gd name="T38" fmla="*/ 0 w 337"/>
                  <a:gd name="T39" fmla="*/ 2 h 1145"/>
                  <a:gd name="T40" fmla="*/ 0 w 337"/>
                  <a:gd name="T41" fmla="*/ 2 h 1145"/>
                  <a:gd name="T42" fmla="*/ 1 w 337"/>
                  <a:gd name="T43" fmla="*/ 2 h 1145"/>
                  <a:gd name="T44" fmla="*/ 1 w 337"/>
                  <a:gd name="T45" fmla="*/ 2 h 1145"/>
                  <a:gd name="T46" fmla="*/ 1 w 337"/>
                  <a:gd name="T47" fmla="*/ 2 h 1145"/>
                  <a:gd name="T48" fmla="*/ 1 w 337"/>
                  <a:gd name="T49" fmla="*/ 2 h 1145"/>
                  <a:gd name="T50" fmla="*/ 1 w 337"/>
                  <a:gd name="T51" fmla="*/ 2 h 1145"/>
                  <a:gd name="T52" fmla="*/ 1 w 337"/>
                  <a:gd name="T53" fmla="*/ 2 h 1145"/>
                  <a:gd name="T54" fmla="*/ 1 w 337"/>
                  <a:gd name="T55" fmla="*/ 2 h 1145"/>
                  <a:gd name="T56" fmla="*/ 1 w 337"/>
                  <a:gd name="T57" fmla="*/ 2 h 1145"/>
                  <a:gd name="T58" fmla="*/ 0 w 337"/>
                  <a:gd name="T59" fmla="*/ 3 h 1145"/>
                  <a:gd name="T60" fmla="*/ 0 w 337"/>
                  <a:gd name="T61" fmla="*/ 3 h 1145"/>
                  <a:gd name="T62" fmla="*/ 0 w 337"/>
                  <a:gd name="T63" fmla="*/ 3 h 1145"/>
                  <a:gd name="T64" fmla="*/ 0 w 337"/>
                  <a:gd name="T65" fmla="*/ 3 h 1145"/>
                  <a:gd name="T66" fmla="*/ 0 w 337"/>
                  <a:gd name="T67" fmla="*/ 3 h 1145"/>
                  <a:gd name="T68" fmla="*/ 0 w 337"/>
                  <a:gd name="T69" fmla="*/ 3 h 1145"/>
                  <a:gd name="T70" fmla="*/ 0 w 337"/>
                  <a:gd name="T71" fmla="*/ 3 h 1145"/>
                  <a:gd name="T72" fmla="*/ 0 w 337"/>
                  <a:gd name="T73" fmla="*/ 3 h 1145"/>
                  <a:gd name="T74" fmla="*/ 0 w 337"/>
                  <a:gd name="T75" fmla="*/ 3 h 1145"/>
                  <a:gd name="T76" fmla="*/ 0 w 337"/>
                  <a:gd name="T77" fmla="*/ 2 h 1145"/>
                  <a:gd name="T78" fmla="*/ 0 w 337"/>
                  <a:gd name="T79" fmla="*/ 2 h 1145"/>
                  <a:gd name="T80" fmla="*/ 0 w 337"/>
                  <a:gd name="T81" fmla="*/ 2 h 1145"/>
                  <a:gd name="T82" fmla="*/ 0 w 337"/>
                  <a:gd name="T83" fmla="*/ 2 h 1145"/>
                  <a:gd name="T84" fmla="*/ 0 w 337"/>
                  <a:gd name="T85" fmla="*/ 2 h 1145"/>
                  <a:gd name="T86" fmla="*/ 1 w 337"/>
                  <a:gd name="T87" fmla="*/ 2 h 1145"/>
                  <a:gd name="T88" fmla="*/ 0 w 337"/>
                  <a:gd name="T89" fmla="*/ 2 h 1145"/>
                  <a:gd name="T90" fmla="*/ 0 w 337"/>
                  <a:gd name="T91" fmla="*/ 2 h 1145"/>
                  <a:gd name="T92" fmla="*/ 0 w 337"/>
                  <a:gd name="T93" fmla="*/ 2 h 1145"/>
                  <a:gd name="T94" fmla="*/ 0 w 337"/>
                  <a:gd name="T95" fmla="*/ 2 h 1145"/>
                  <a:gd name="T96" fmla="*/ 0 w 337"/>
                  <a:gd name="T97" fmla="*/ 1 h 1145"/>
                  <a:gd name="T98" fmla="*/ 0 w 337"/>
                  <a:gd name="T99" fmla="*/ 1 h 1145"/>
                  <a:gd name="T100" fmla="*/ 0 w 337"/>
                  <a:gd name="T101" fmla="*/ 1 h 1145"/>
                  <a:gd name="T102" fmla="*/ 0 w 337"/>
                  <a:gd name="T103" fmla="*/ 1 h 1145"/>
                  <a:gd name="T104" fmla="*/ 0 w 337"/>
                  <a:gd name="T105" fmla="*/ 1 h 1145"/>
                  <a:gd name="T106" fmla="*/ 0 w 337"/>
                  <a:gd name="T107" fmla="*/ 1 h 1145"/>
                  <a:gd name="T108" fmla="*/ 0 w 337"/>
                  <a:gd name="T109" fmla="*/ 0 h 1145"/>
                  <a:gd name="T110" fmla="*/ 0 w 337"/>
                  <a:gd name="T111" fmla="*/ 0 h 1145"/>
                  <a:gd name="T112" fmla="*/ 0 w 337"/>
                  <a:gd name="T113" fmla="*/ 0 h 114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7" h="1145">
                    <a:moveTo>
                      <a:pt x="81" y="141"/>
                    </a:moveTo>
                    <a:lnTo>
                      <a:pt x="121" y="63"/>
                    </a:lnTo>
                    <a:lnTo>
                      <a:pt x="157" y="17"/>
                    </a:lnTo>
                    <a:lnTo>
                      <a:pt x="193" y="0"/>
                    </a:lnTo>
                    <a:lnTo>
                      <a:pt x="227" y="0"/>
                    </a:lnTo>
                    <a:lnTo>
                      <a:pt x="265" y="17"/>
                    </a:lnTo>
                    <a:lnTo>
                      <a:pt x="283" y="38"/>
                    </a:lnTo>
                    <a:lnTo>
                      <a:pt x="295" y="78"/>
                    </a:lnTo>
                    <a:lnTo>
                      <a:pt x="291" y="117"/>
                    </a:lnTo>
                    <a:lnTo>
                      <a:pt x="265" y="155"/>
                    </a:lnTo>
                    <a:lnTo>
                      <a:pt x="225" y="192"/>
                    </a:lnTo>
                    <a:lnTo>
                      <a:pt x="182" y="226"/>
                    </a:lnTo>
                    <a:lnTo>
                      <a:pt x="147" y="272"/>
                    </a:lnTo>
                    <a:lnTo>
                      <a:pt x="119" y="315"/>
                    </a:lnTo>
                    <a:lnTo>
                      <a:pt x="98" y="370"/>
                    </a:lnTo>
                    <a:lnTo>
                      <a:pt x="90" y="404"/>
                    </a:lnTo>
                    <a:lnTo>
                      <a:pt x="93" y="426"/>
                    </a:lnTo>
                    <a:lnTo>
                      <a:pt x="117" y="451"/>
                    </a:lnTo>
                    <a:lnTo>
                      <a:pt x="173" y="514"/>
                    </a:lnTo>
                    <a:lnTo>
                      <a:pt x="211" y="580"/>
                    </a:lnTo>
                    <a:lnTo>
                      <a:pt x="237" y="640"/>
                    </a:lnTo>
                    <a:lnTo>
                      <a:pt x="261" y="720"/>
                    </a:lnTo>
                    <a:lnTo>
                      <a:pt x="279" y="814"/>
                    </a:lnTo>
                    <a:lnTo>
                      <a:pt x="293" y="863"/>
                    </a:lnTo>
                    <a:lnTo>
                      <a:pt x="321" y="894"/>
                    </a:lnTo>
                    <a:lnTo>
                      <a:pt x="337" y="947"/>
                    </a:lnTo>
                    <a:lnTo>
                      <a:pt x="331" y="980"/>
                    </a:lnTo>
                    <a:lnTo>
                      <a:pt x="310" y="1002"/>
                    </a:lnTo>
                    <a:lnTo>
                      <a:pt x="261" y="1016"/>
                    </a:lnTo>
                    <a:lnTo>
                      <a:pt x="185" y="1045"/>
                    </a:lnTo>
                    <a:lnTo>
                      <a:pt x="128" y="1072"/>
                    </a:lnTo>
                    <a:lnTo>
                      <a:pt x="106" y="1092"/>
                    </a:lnTo>
                    <a:lnTo>
                      <a:pt x="89" y="1129"/>
                    </a:lnTo>
                    <a:lnTo>
                      <a:pt x="71" y="1143"/>
                    </a:lnTo>
                    <a:lnTo>
                      <a:pt x="38" y="1145"/>
                    </a:lnTo>
                    <a:lnTo>
                      <a:pt x="11" y="1124"/>
                    </a:lnTo>
                    <a:lnTo>
                      <a:pt x="0" y="1080"/>
                    </a:lnTo>
                    <a:lnTo>
                      <a:pt x="13" y="1053"/>
                    </a:lnTo>
                    <a:lnTo>
                      <a:pt x="46" y="1021"/>
                    </a:lnTo>
                    <a:lnTo>
                      <a:pt x="111" y="994"/>
                    </a:lnTo>
                    <a:lnTo>
                      <a:pt x="177" y="972"/>
                    </a:lnTo>
                    <a:lnTo>
                      <a:pt x="225" y="948"/>
                    </a:lnTo>
                    <a:lnTo>
                      <a:pt x="242" y="920"/>
                    </a:lnTo>
                    <a:lnTo>
                      <a:pt x="253" y="890"/>
                    </a:lnTo>
                    <a:lnTo>
                      <a:pt x="245" y="850"/>
                    </a:lnTo>
                    <a:lnTo>
                      <a:pt x="212" y="776"/>
                    </a:lnTo>
                    <a:lnTo>
                      <a:pt x="181" y="696"/>
                    </a:lnTo>
                    <a:lnTo>
                      <a:pt x="144" y="616"/>
                    </a:lnTo>
                    <a:lnTo>
                      <a:pt x="95" y="550"/>
                    </a:lnTo>
                    <a:lnTo>
                      <a:pt x="53" y="496"/>
                    </a:lnTo>
                    <a:lnTo>
                      <a:pt x="27" y="450"/>
                    </a:lnTo>
                    <a:lnTo>
                      <a:pt x="13" y="404"/>
                    </a:lnTo>
                    <a:lnTo>
                      <a:pt x="13" y="344"/>
                    </a:lnTo>
                    <a:lnTo>
                      <a:pt x="29" y="277"/>
                    </a:lnTo>
                    <a:lnTo>
                      <a:pt x="55" y="215"/>
                    </a:lnTo>
                    <a:lnTo>
                      <a:pt x="73" y="163"/>
                    </a:lnTo>
                    <a:lnTo>
                      <a:pt x="81" y="14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130"/>
              <p:cNvSpPr>
                <a:spLocks/>
              </p:cNvSpPr>
              <p:nvPr/>
            </p:nvSpPr>
            <p:spPr bwMode="auto">
              <a:xfrm flipH="1">
                <a:off x="3650" y="3829"/>
                <a:ext cx="122" cy="224"/>
              </a:xfrm>
              <a:custGeom>
                <a:avLst/>
                <a:gdLst>
                  <a:gd name="T0" fmla="*/ 1 w 560"/>
                  <a:gd name="T1" fmla="*/ 0 h 996"/>
                  <a:gd name="T2" fmla="*/ 0 w 560"/>
                  <a:gd name="T3" fmla="*/ 0 h 996"/>
                  <a:gd name="T4" fmla="*/ 0 w 560"/>
                  <a:gd name="T5" fmla="*/ 0 h 996"/>
                  <a:gd name="T6" fmla="*/ 0 w 560"/>
                  <a:gd name="T7" fmla="*/ 0 h 996"/>
                  <a:gd name="T8" fmla="*/ 0 w 560"/>
                  <a:gd name="T9" fmla="*/ 0 h 996"/>
                  <a:gd name="T10" fmla="*/ 0 w 560"/>
                  <a:gd name="T11" fmla="*/ 0 h 996"/>
                  <a:gd name="T12" fmla="*/ 0 w 560"/>
                  <a:gd name="T13" fmla="*/ 0 h 996"/>
                  <a:gd name="T14" fmla="*/ 0 w 560"/>
                  <a:gd name="T15" fmla="*/ 0 h 996"/>
                  <a:gd name="T16" fmla="*/ 0 w 560"/>
                  <a:gd name="T17" fmla="*/ 0 h 996"/>
                  <a:gd name="T18" fmla="*/ 0 w 560"/>
                  <a:gd name="T19" fmla="*/ 0 h 996"/>
                  <a:gd name="T20" fmla="*/ 0 w 560"/>
                  <a:gd name="T21" fmla="*/ 1 h 996"/>
                  <a:gd name="T22" fmla="*/ 0 w 560"/>
                  <a:gd name="T23" fmla="*/ 1 h 996"/>
                  <a:gd name="T24" fmla="*/ 1 w 560"/>
                  <a:gd name="T25" fmla="*/ 1 h 996"/>
                  <a:gd name="T26" fmla="*/ 1 w 560"/>
                  <a:gd name="T27" fmla="*/ 1 h 996"/>
                  <a:gd name="T28" fmla="*/ 1 w 560"/>
                  <a:gd name="T29" fmla="*/ 1 h 996"/>
                  <a:gd name="T30" fmla="*/ 0 w 560"/>
                  <a:gd name="T31" fmla="*/ 1 h 996"/>
                  <a:gd name="T32" fmla="*/ 0 w 560"/>
                  <a:gd name="T33" fmla="*/ 1 h 996"/>
                  <a:gd name="T34" fmla="*/ 0 w 560"/>
                  <a:gd name="T35" fmla="*/ 1 h 996"/>
                  <a:gd name="T36" fmla="*/ 0 w 560"/>
                  <a:gd name="T37" fmla="*/ 2 h 996"/>
                  <a:gd name="T38" fmla="*/ 0 w 560"/>
                  <a:gd name="T39" fmla="*/ 2 h 996"/>
                  <a:gd name="T40" fmla="*/ 0 w 560"/>
                  <a:gd name="T41" fmla="*/ 2 h 996"/>
                  <a:gd name="T42" fmla="*/ 0 w 560"/>
                  <a:gd name="T43" fmla="*/ 2 h 996"/>
                  <a:gd name="T44" fmla="*/ 0 w 560"/>
                  <a:gd name="T45" fmla="*/ 2 h 996"/>
                  <a:gd name="T46" fmla="*/ 0 w 560"/>
                  <a:gd name="T47" fmla="*/ 2 h 996"/>
                  <a:gd name="T48" fmla="*/ 0 w 560"/>
                  <a:gd name="T49" fmla="*/ 2 h 996"/>
                  <a:gd name="T50" fmla="*/ 0 w 560"/>
                  <a:gd name="T51" fmla="*/ 2 h 996"/>
                  <a:gd name="T52" fmla="*/ 1 w 560"/>
                  <a:gd name="T53" fmla="*/ 2 h 996"/>
                  <a:gd name="T54" fmla="*/ 1 w 560"/>
                  <a:gd name="T55" fmla="*/ 2 h 996"/>
                  <a:gd name="T56" fmla="*/ 1 w 560"/>
                  <a:gd name="T57" fmla="*/ 2 h 996"/>
                  <a:gd name="T58" fmla="*/ 1 w 560"/>
                  <a:gd name="T59" fmla="*/ 2 h 996"/>
                  <a:gd name="T60" fmla="*/ 1 w 560"/>
                  <a:gd name="T61" fmla="*/ 2 h 996"/>
                  <a:gd name="T62" fmla="*/ 1 w 560"/>
                  <a:gd name="T63" fmla="*/ 2 h 996"/>
                  <a:gd name="T64" fmla="*/ 1 w 560"/>
                  <a:gd name="T65" fmla="*/ 2 h 996"/>
                  <a:gd name="T66" fmla="*/ 1 w 560"/>
                  <a:gd name="T67" fmla="*/ 2 h 996"/>
                  <a:gd name="T68" fmla="*/ 1 w 560"/>
                  <a:gd name="T69" fmla="*/ 2 h 996"/>
                  <a:gd name="T70" fmla="*/ 1 w 560"/>
                  <a:gd name="T71" fmla="*/ 2 h 996"/>
                  <a:gd name="T72" fmla="*/ 1 w 560"/>
                  <a:gd name="T73" fmla="*/ 2 h 996"/>
                  <a:gd name="T74" fmla="*/ 1 w 560"/>
                  <a:gd name="T75" fmla="*/ 2 h 996"/>
                  <a:gd name="T76" fmla="*/ 1 w 560"/>
                  <a:gd name="T77" fmla="*/ 2 h 996"/>
                  <a:gd name="T78" fmla="*/ 1 w 560"/>
                  <a:gd name="T79" fmla="*/ 2 h 996"/>
                  <a:gd name="T80" fmla="*/ 1 w 560"/>
                  <a:gd name="T81" fmla="*/ 2 h 996"/>
                  <a:gd name="T82" fmla="*/ 1 w 560"/>
                  <a:gd name="T83" fmla="*/ 2 h 996"/>
                  <a:gd name="T84" fmla="*/ 1 w 560"/>
                  <a:gd name="T85" fmla="*/ 2 h 996"/>
                  <a:gd name="T86" fmla="*/ 1 w 560"/>
                  <a:gd name="T87" fmla="*/ 2 h 996"/>
                  <a:gd name="T88" fmla="*/ 1 w 560"/>
                  <a:gd name="T89" fmla="*/ 2 h 996"/>
                  <a:gd name="T90" fmla="*/ 1 w 560"/>
                  <a:gd name="T91" fmla="*/ 1 h 996"/>
                  <a:gd name="T92" fmla="*/ 1 w 560"/>
                  <a:gd name="T93" fmla="*/ 1 h 996"/>
                  <a:gd name="T94" fmla="*/ 1 w 560"/>
                  <a:gd name="T95" fmla="*/ 1 h 996"/>
                  <a:gd name="T96" fmla="*/ 1 w 560"/>
                  <a:gd name="T97" fmla="*/ 1 h 996"/>
                  <a:gd name="T98" fmla="*/ 1 w 560"/>
                  <a:gd name="T99" fmla="*/ 1 h 996"/>
                  <a:gd name="T100" fmla="*/ 1 w 560"/>
                  <a:gd name="T101" fmla="*/ 1 h 996"/>
                  <a:gd name="T102" fmla="*/ 1 w 560"/>
                  <a:gd name="T103" fmla="*/ 1 h 996"/>
                  <a:gd name="T104" fmla="*/ 1 w 560"/>
                  <a:gd name="T105" fmla="*/ 0 h 996"/>
                  <a:gd name="T106" fmla="*/ 1 w 560"/>
                  <a:gd name="T107" fmla="*/ 0 h 9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0" h="996">
                    <a:moveTo>
                      <a:pt x="278" y="195"/>
                    </a:moveTo>
                    <a:lnTo>
                      <a:pt x="178" y="70"/>
                    </a:lnTo>
                    <a:lnTo>
                      <a:pt x="108" y="5"/>
                    </a:lnTo>
                    <a:lnTo>
                      <a:pt x="70" y="0"/>
                    </a:lnTo>
                    <a:lnTo>
                      <a:pt x="30" y="18"/>
                    </a:lnTo>
                    <a:lnTo>
                      <a:pt x="5" y="59"/>
                    </a:lnTo>
                    <a:lnTo>
                      <a:pt x="0" y="98"/>
                    </a:lnTo>
                    <a:lnTo>
                      <a:pt x="18" y="141"/>
                    </a:lnTo>
                    <a:lnTo>
                      <a:pt x="46" y="163"/>
                    </a:lnTo>
                    <a:lnTo>
                      <a:pt x="108" y="200"/>
                    </a:lnTo>
                    <a:lnTo>
                      <a:pt x="178" y="255"/>
                    </a:lnTo>
                    <a:lnTo>
                      <a:pt x="220" y="298"/>
                    </a:lnTo>
                    <a:lnTo>
                      <a:pt x="244" y="331"/>
                    </a:lnTo>
                    <a:lnTo>
                      <a:pt x="255" y="372"/>
                    </a:lnTo>
                    <a:lnTo>
                      <a:pt x="252" y="391"/>
                    </a:lnTo>
                    <a:lnTo>
                      <a:pt x="236" y="407"/>
                    </a:lnTo>
                    <a:lnTo>
                      <a:pt x="202" y="470"/>
                    </a:lnTo>
                    <a:lnTo>
                      <a:pt x="187" y="526"/>
                    </a:lnTo>
                    <a:lnTo>
                      <a:pt x="182" y="592"/>
                    </a:lnTo>
                    <a:lnTo>
                      <a:pt x="178" y="660"/>
                    </a:lnTo>
                    <a:lnTo>
                      <a:pt x="187" y="736"/>
                    </a:lnTo>
                    <a:lnTo>
                      <a:pt x="200" y="812"/>
                    </a:lnTo>
                    <a:lnTo>
                      <a:pt x="200" y="858"/>
                    </a:lnTo>
                    <a:lnTo>
                      <a:pt x="202" y="902"/>
                    </a:lnTo>
                    <a:lnTo>
                      <a:pt x="216" y="926"/>
                    </a:lnTo>
                    <a:lnTo>
                      <a:pt x="228" y="934"/>
                    </a:lnTo>
                    <a:lnTo>
                      <a:pt x="254" y="940"/>
                    </a:lnTo>
                    <a:lnTo>
                      <a:pt x="290" y="931"/>
                    </a:lnTo>
                    <a:lnTo>
                      <a:pt x="334" y="925"/>
                    </a:lnTo>
                    <a:lnTo>
                      <a:pt x="394" y="934"/>
                    </a:lnTo>
                    <a:lnTo>
                      <a:pt x="454" y="958"/>
                    </a:lnTo>
                    <a:lnTo>
                      <a:pt x="504" y="994"/>
                    </a:lnTo>
                    <a:lnTo>
                      <a:pt x="526" y="996"/>
                    </a:lnTo>
                    <a:lnTo>
                      <a:pt x="543" y="986"/>
                    </a:lnTo>
                    <a:lnTo>
                      <a:pt x="560" y="960"/>
                    </a:lnTo>
                    <a:lnTo>
                      <a:pt x="560" y="906"/>
                    </a:lnTo>
                    <a:lnTo>
                      <a:pt x="535" y="888"/>
                    </a:lnTo>
                    <a:lnTo>
                      <a:pt x="504" y="880"/>
                    </a:lnTo>
                    <a:lnTo>
                      <a:pt x="428" y="872"/>
                    </a:lnTo>
                    <a:lnTo>
                      <a:pt x="358" y="854"/>
                    </a:lnTo>
                    <a:lnTo>
                      <a:pt x="290" y="833"/>
                    </a:lnTo>
                    <a:lnTo>
                      <a:pt x="260" y="800"/>
                    </a:lnTo>
                    <a:lnTo>
                      <a:pt x="254" y="752"/>
                    </a:lnTo>
                    <a:lnTo>
                      <a:pt x="252" y="672"/>
                    </a:lnTo>
                    <a:lnTo>
                      <a:pt x="270" y="580"/>
                    </a:lnTo>
                    <a:lnTo>
                      <a:pt x="292" y="510"/>
                    </a:lnTo>
                    <a:lnTo>
                      <a:pt x="328" y="442"/>
                    </a:lnTo>
                    <a:lnTo>
                      <a:pt x="355" y="396"/>
                    </a:lnTo>
                    <a:lnTo>
                      <a:pt x="360" y="364"/>
                    </a:lnTo>
                    <a:lnTo>
                      <a:pt x="360" y="328"/>
                    </a:lnTo>
                    <a:lnTo>
                      <a:pt x="350" y="296"/>
                    </a:lnTo>
                    <a:lnTo>
                      <a:pt x="322" y="244"/>
                    </a:lnTo>
                    <a:lnTo>
                      <a:pt x="298" y="214"/>
                    </a:lnTo>
                    <a:lnTo>
                      <a:pt x="278" y="19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5" name="Group 131"/>
            <p:cNvGrpSpPr>
              <a:grpSpLocks/>
            </p:cNvGrpSpPr>
            <p:nvPr/>
          </p:nvGrpSpPr>
          <p:grpSpPr bwMode="auto">
            <a:xfrm>
              <a:off x="3435" y="3485"/>
              <a:ext cx="435" cy="622"/>
              <a:chOff x="3420" y="3461"/>
              <a:chExt cx="435" cy="622"/>
            </a:xfrm>
          </p:grpSpPr>
          <p:sp>
            <p:nvSpPr>
              <p:cNvPr id="86" name="Freeform 132"/>
              <p:cNvSpPr>
                <a:spLocks/>
              </p:cNvSpPr>
              <p:nvPr/>
            </p:nvSpPr>
            <p:spPr bwMode="auto">
              <a:xfrm flipH="1">
                <a:off x="3702" y="3657"/>
                <a:ext cx="116" cy="217"/>
              </a:xfrm>
              <a:custGeom>
                <a:avLst/>
                <a:gdLst>
                  <a:gd name="T0" fmla="*/ 0 w 532"/>
                  <a:gd name="T1" fmla="*/ 0 h 968"/>
                  <a:gd name="T2" fmla="*/ 1 w 532"/>
                  <a:gd name="T3" fmla="*/ 0 h 968"/>
                  <a:gd name="T4" fmla="*/ 1 w 532"/>
                  <a:gd name="T5" fmla="*/ 0 h 968"/>
                  <a:gd name="T6" fmla="*/ 1 w 532"/>
                  <a:gd name="T7" fmla="*/ 0 h 968"/>
                  <a:gd name="T8" fmla="*/ 1 w 532"/>
                  <a:gd name="T9" fmla="*/ 0 h 968"/>
                  <a:gd name="T10" fmla="*/ 1 w 532"/>
                  <a:gd name="T11" fmla="*/ 0 h 968"/>
                  <a:gd name="T12" fmla="*/ 1 w 532"/>
                  <a:gd name="T13" fmla="*/ 0 h 968"/>
                  <a:gd name="T14" fmla="*/ 1 w 532"/>
                  <a:gd name="T15" fmla="*/ 0 h 968"/>
                  <a:gd name="T16" fmla="*/ 1 w 532"/>
                  <a:gd name="T17" fmla="*/ 1 h 968"/>
                  <a:gd name="T18" fmla="*/ 1 w 532"/>
                  <a:gd name="T19" fmla="*/ 1 h 968"/>
                  <a:gd name="T20" fmla="*/ 1 w 532"/>
                  <a:gd name="T21" fmla="*/ 1 h 968"/>
                  <a:gd name="T22" fmla="*/ 1 w 532"/>
                  <a:gd name="T23" fmla="*/ 1 h 968"/>
                  <a:gd name="T24" fmla="*/ 1 w 532"/>
                  <a:gd name="T25" fmla="*/ 2 h 968"/>
                  <a:gd name="T26" fmla="*/ 1 w 532"/>
                  <a:gd name="T27" fmla="*/ 2 h 968"/>
                  <a:gd name="T28" fmla="*/ 1 w 532"/>
                  <a:gd name="T29" fmla="*/ 2 h 968"/>
                  <a:gd name="T30" fmla="*/ 1 w 532"/>
                  <a:gd name="T31" fmla="*/ 2 h 968"/>
                  <a:gd name="T32" fmla="*/ 1 w 532"/>
                  <a:gd name="T33" fmla="*/ 2 h 968"/>
                  <a:gd name="T34" fmla="*/ 1 w 532"/>
                  <a:gd name="T35" fmla="*/ 2 h 968"/>
                  <a:gd name="T36" fmla="*/ 0 w 532"/>
                  <a:gd name="T37" fmla="*/ 2 h 968"/>
                  <a:gd name="T38" fmla="*/ 0 w 532"/>
                  <a:gd name="T39" fmla="*/ 2 h 968"/>
                  <a:gd name="T40" fmla="*/ 0 w 532"/>
                  <a:gd name="T41" fmla="*/ 2 h 968"/>
                  <a:gd name="T42" fmla="*/ 0 w 532"/>
                  <a:gd name="T43" fmla="*/ 2 h 968"/>
                  <a:gd name="T44" fmla="*/ 0 w 532"/>
                  <a:gd name="T45" fmla="*/ 2 h 968"/>
                  <a:gd name="T46" fmla="*/ 0 w 532"/>
                  <a:gd name="T47" fmla="*/ 2 h 968"/>
                  <a:gd name="T48" fmla="*/ 0 w 532"/>
                  <a:gd name="T49" fmla="*/ 2 h 968"/>
                  <a:gd name="T50" fmla="*/ 0 w 532"/>
                  <a:gd name="T51" fmla="*/ 2 h 968"/>
                  <a:gd name="T52" fmla="*/ 0 w 532"/>
                  <a:gd name="T53" fmla="*/ 2 h 968"/>
                  <a:gd name="T54" fmla="*/ 0 w 532"/>
                  <a:gd name="T55" fmla="*/ 2 h 968"/>
                  <a:gd name="T56" fmla="*/ 0 w 532"/>
                  <a:gd name="T57" fmla="*/ 2 h 968"/>
                  <a:gd name="T58" fmla="*/ 0 w 532"/>
                  <a:gd name="T59" fmla="*/ 2 h 968"/>
                  <a:gd name="T60" fmla="*/ 0 w 532"/>
                  <a:gd name="T61" fmla="*/ 1 h 968"/>
                  <a:gd name="T62" fmla="*/ 0 w 532"/>
                  <a:gd name="T63" fmla="*/ 1 h 968"/>
                  <a:gd name="T64" fmla="*/ 0 w 532"/>
                  <a:gd name="T65" fmla="*/ 1 h 968"/>
                  <a:gd name="T66" fmla="*/ 0 w 532"/>
                  <a:gd name="T67" fmla="*/ 1 h 968"/>
                  <a:gd name="T68" fmla="*/ 0 w 532"/>
                  <a:gd name="T69" fmla="*/ 1 h 968"/>
                  <a:gd name="T70" fmla="*/ 0 w 532"/>
                  <a:gd name="T71" fmla="*/ 1 h 968"/>
                  <a:gd name="T72" fmla="*/ 0 w 532"/>
                  <a:gd name="T73" fmla="*/ 1 h 968"/>
                  <a:gd name="T74" fmla="*/ 0 w 532"/>
                  <a:gd name="T75" fmla="*/ 0 h 968"/>
                  <a:gd name="T76" fmla="*/ 0 w 532"/>
                  <a:gd name="T77" fmla="*/ 0 h 968"/>
                  <a:gd name="T78" fmla="*/ 0 w 532"/>
                  <a:gd name="T79" fmla="*/ 0 h 968"/>
                  <a:gd name="T80" fmla="*/ 0 w 532"/>
                  <a:gd name="T81" fmla="*/ 0 h 968"/>
                  <a:gd name="T82" fmla="*/ 0 w 532"/>
                  <a:gd name="T83" fmla="*/ 0 h 968"/>
                  <a:gd name="T84" fmla="*/ 0 w 532"/>
                  <a:gd name="T85" fmla="*/ 0 h 968"/>
                  <a:gd name="T86" fmla="*/ 0 w 532"/>
                  <a:gd name="T87" fmla="*/ 0 h 968"/>
                  <a:gd name="T88" fmla="*/ 0 w 532"/>
                  <a:gd name="T89" fmla="*/ 0 h 968"/>
                  <a:gd name="T90" fmla="*/ 0 w 532"/>
                  <a:gd name="T91" fmla="*/ 0 h 9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" h="968">
                    <a:moveTo>
                      <a:pt x="190" y="6"/>
                    </a:moveTo>
                    <a:lnTo>
                      <a:pt x="270" y="0"/>
                    </a:lnTo>
                    <a:lnTo>
                      <a:pt x="334" y="6"/>
                    </a:lnTo>
                    <a:lnTo>
                      <a:pt x="380" y="26"/>
                    </a:lnTo>
                    <a:lnTo>
                      <a:pt x="412" y="52"/>
                    </a:lnTo>
                    <a:lnTo>
                      <a:pt x="442" y="96"/>
                    </a:lnTo>
                    <a:lnTo>
                      <a:pt x="468" y="146"/>
                    </a:lnTo>
                    <a:lnTo>
                      <a:pt x="490" y="208"/>
                    </a:lnTo>
                    <a:lnTo>
                      <a:pt x="506" y="282"/>
                    </a:lnTo>
                    <a:lnTo>
                      <a:pt x="522" y="364"/>
                    </a:lnTo>
                    <a:lnTo>
                      <a:pt x="526" y="453"/>
                    </a:lnTo>
                    <a:lnTo>
                      <a:pt x="532" y="545"/>
                    </a:lnTo>
                    <a:lnTo>
                      <a:pt x="524" y="616"/>
                    </a:lnTo>
                    <a:lnTo>
                      <a:pt x="503" y="696"/>
                    </a:lnTo>
                    <a:lnTo>
                      <a:pt x="470" y="765"/>
                    </a:lnTo>
                    <a:lnTo>
                      <a:pt x="424" y="838"/>
                    </a:lnTo>
                    <a:lnTo>
                      <a:pt x="376" y="887"/>
                    </a:lnTo>
                    <a:lnTo>
                      <a:pt x="308" y="932"/>
                    </a:lnTo>
                    <a:lnTo>
                      <a:pt x="236" y="957"/>
                    </a:lnTo>
                    <a:lnTo>
                      <a:pt x="172" y="968"/>
                    </a:lnTo>
                    <a:lnTo>
                      <a:pt x="117" y="960"/>
                    </a:lnTo>
                    <a:lnTo>
                      <a:pt x="70" y="938"/>
                    </a:lnTo>
                    <a:lnTo>
                      <a:pt x="38" y="906"/>
                    </a:lnTo>
                    <a:lnTo>
                      <a:pt x="11" y="859"/>
                    </a:lnTo>
                    <a:lnTo>
                      <a:pt x="0" y="805"/>
                    </a:lnTo>
                    <a:lnTo>
                      <a:pt x="0" y="750"/>
                    </a:lnTo>
                    <a:lnTo>
                      <a:pt x="11" y="696"/>
                    </a:lnTo>
                    <a:lnTo>
                      <a:pt x="38" y="651"/>
                    </a:lnTo>
                    <a:lnTo>
                      <a:pt x="78" y="613"/>
                    </a:lnTo>
                    <a:lnTo>
                      <a:pt x="124" y="576"/>
                    </a:lnTo>
                    <a:lnTo>
                      <a:pt x="144" y="545"/>
                    </a:lnTo>
                    <a:lnTo>
                      <a:pt x="152" y="516"/>
                    </a:lnTo>
                    <a:lnTo>
                      <a:pt x="150" y="477"/>
                    </a:lnTo>
                    <a:lnTo>
                      <a:pt x="138" y="415"/>
                    </a:lnTo>
                    <a:lnTo>
                      <a:pt x="124" y="350"/>
                    </a:lnTo>
                    <a:lnTo>
                      <a:pt x="101" y="306"/>
                    </a:lnTo>
                    <a:lnTo>
                      <a:pt x="66" y="255"/>
                    </a:lnTo>
                    <a:lnTo>
                      <a:pt x="52" y="217"/>
                    </a:lnTo>
                    <a:lnTo>
                      <a:pt x="46" y="170"/>
                    </a:lnTo>
                    <a:lnTo>
                      <a:pt x="52" y="116"/>
                    </a:lnTo>
                    <a:lnTo>
                      <a:pt x="78" y="70"/>
                    </a:lnTo>
                    <a:lnTo>
                      <a:pt x="108" y="43"/>
                    </a:lnTo>
                    <a:lnTo>
                      <a:pt x="146" y="24"/>
                    </a:lnTo>
                    <a:lnTo>
                      <a:pt x="174" y="11"/>
                    </a:lnTo>
                    <a:lnTo>
                      <a:pt x="232" y="2"/>
                    </a:lnTo>
                    <a:lnTo>
                      <a:pt x="190" y="6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133"/>
              <p:cNvSpPr>
                <a:spLocks/>
              </p:cNvSpPr>
              <p:nvPr/>
            </p:nvSpPr>
            <p:spPr bwMode="auto">
              <a:xfrm flipH="1">
                <a:off x="3723" y="3529"/>
                <a:ext cx="132" cy="116"/>
              </a:xfrm>
              <a:custGeom>
                <a:avLst/>
                <a:gdLst>
                  <a:gd name="T0" fmla="*/ 1 w 606"/>
                  <a:gd name="T1" fmla="*/ 1 h 517"/>
                  <a:gd name="T2" fmla="*/ 1 w 606"/>
                  <a:gd name="T3" fmla="*/ 1 h 517"/>
                  <a:gd name="T4" fmla="*/ 1 w 606"/>
                  <a:gd name="T5" fmla="*/ 0 h 517"/>
                  <a:gd name="T6" fmla="*/ 1 w 606"/>
                  <a:gd name="T7" fmla="*/ 0 h 517"/>
                  <a:gd name="T8" fmla="*/ 1 w 606"/>
                  <a:gd name="T9" fmla="*/ 0 h 517"/>
                  <a:gd name="T10" fmla="*/ 1 w 606"/>
                  <a:gd name="T11" fmla="*/ 0 h 517"/>
                  <a:gd name="T12" fmla="*/ 1 w 606"/>
                  <a:gd name="T13" fmla="*/ 0 h 517"/>
                  <a:gd name="T14" fmla="*/ 1 w 606"/>
                  <a:gd name="T15" fmla="*/ 0 h 517"/>
                  <a:gd name="T16" fmla="*/ 0 w 606"/>
                  <a:gd name="T17" fmla="*/ 0 h 517"/>
                  <a:gd name="T18" fmla="*/ 0 w 606"/>
                  <a:gd name="T19" fmla="*/ 0 h 517"/>
                  <a:gd name="T20" fmla="*/ 0 w 606"/>
                  <a:gd name="T21" fmla="*/ 0 h 517"/>
                  <a:gd name="T22" fmla="*/ 0 w 606"/>
                  <a:gd name="T23" fmla="*/ 0 h 517"/>
                  <a:gd name="T24" fmla="*/ 0 w 606"/>
                  <a:gd name="T25" fmla="*/ 0 h 517"/>
                  <a:gd name="T26" fmla="*/ 0 w 606"/>
                  <a:gd name="T27" fmla="*/ 0 h 517"/>
                  <a:gd name="T28" fmla="*/ 0 w 606"/>
                  <a:gd name="T29" fmla="*/ 0 h 517"/>
                  <a:gd name="T30" fmla="*/ 0 w 606"/>
                  <a:gd name="T31" fmla="*/ 0 h 517"/>
                  <a:gd name="T32" fmla="*/ 0 w 606"/>
                  <a:gd name="T33" fmla="*/ 1 h 517"/>
                  <a:gd name="T34" fmla="*/ 0 w 606"/>
                  <a:gd name="T35" fmla="*/ 1 h 517"/>
                  <a:gd name="T36" fmla="*/ 0 w 606"/>
                  <a:gd name="T37" fmla="*/ 1 h 517"/>
                  <a:gd name="T38" fmla="*/ 0 w 606"/>
                  <a:gd name="T39" fmla="*/ 1 h 517"/>
                  <a:gd name="T40" fmla="*/ 0 w 606"/>
                  <a:gd name="T41" fmla="*/ 1 h 517"/>
                  <a:gd name="T42" fmla="*/ 0 w 606"/>
                  <a:gd name="T43" fmla="*/ 1 h 517"/>
                  <a:gd name="T44" fmla="*/ 1 w 606"/>
                  <a:gd name="T45" fmla="*/ 1 h 517"/>
                  <a:gd name="T46" fmla="*/ 1 w 606"/>
                  <a:gd name="T47" fmla="*/ 1 h 517"/>
                  <a:gd name="T48" fmla="*/ 1 w 606"/>
                  <a:gd name="T49" fmla="*/ 1 h 517"/>
                  <a:gd name="T50" fmla="*/ 1 w 606"/>
                  <a:gd name="T51" fmla="*/ 1 h 517"/>
                  <a:gd name="T52" fmla="*/ 1 w 606"/>
                  <a:gd name="T53" fmla="*/ 1 h 517"/>
                  <a:gd name="T54" fmla="*/ 1 w 606"/>
                  <a:gd name="T55" fmla="*/ 1 h 517"/>
                  <a:gd name="T56" fmla="*/ 1 w 606"/>
                  <a:gd name="T57" fmla="*/ 1 h 517"/>
                  <a:gd name="T58" fmla="*/ 1 w 606"/>
                  <a:gd name="T59" fmla="*/ 1 h 517"/>
                  <a:gd name="T60" fmla="*/ 1 w 606"/>
                  <a:gd name="T61" fmla="*/ 1 h 517"/>
                  <a:gd name="T62" fmla="*/ 1 w 606"/>
                  <a:gd name="T63" fmla="*/ 1 h 517"/>
                  <a:gd name="T64" fmla="*/ 1 w 606"/>
                  <a:gd name="T65" fmla="*/ 1 h 517"/>
                  <a:gd name="T66" fmla="*/ 1 w 606"/>
                  <a:gd name="T67" fmla="*/ 1 h 517"/>
                  <a:gd name="T68" fmla="*/ 1 w 606"/>
                  <a:gd name="T69" fmla="*/ 1 h 517"/>
                  <a:gd name="T70" fmla="*/ 1 w 606"/>
                  <a:gd name="T71" fmla="*/ 1 h 517"/>
                  <a:gd name="T72" fmla="*/ 1 w 606"/>
                  <a:gd name="T73" fmla="*/ 1 h 517"/>
                  <a:gd name="T74" fmla="*/ 1 w 606"/>
                  <a:gd name="T75" fmla="*/ 1 h 517"/>
                  <a:gd name="T76" fmla="*/ 1 w 606"/>
                  <a:gd name="T77" fmla="*/ 1 h 517"/>
                  <a:gd name="T78" fmla="*/ 1 w 606"/>
                  <a:gd name="T79" fmla="*/ 1 h 517"/>
                  <a:gd name="T80" fmla="*/ 1 w 606"/>
                  <a:gd name="T81" fmla="*/ 1 h 517"/>
                  <a:gd name="T82" fmla="*/ 1 w 606"/>
                  <a:gd name="T83" fmla="*/ 1 h 5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6" h="517">
                    <a:moveTo>
                      <a:pt x="440" y="307"/>
                    </a:moveTo>
                    <a:lnTo>
                      <a:pt x="424" y="244"/>
                    </a:lnTo>
                    <a:lnTo>
                      <a:pt x="404" y="190"/>
                    </a:lnTo>
                    <a:lnTo>
                      <a:pt x="381" y="149"/>
                    </a:lnTo>
                    <a:lnTo>
                      <a:pt x="350" y="108"/>
                    </a:lnTo>
                    <a:lnTo>
                      <a:pt x="312" y="65"/>
                    </a:lnTo>
                    <a:lnTo>
                      <a:pt x="275" y="35"/>
                    </a:lnTo>
                    <a:lnTo>
                      <a:pt x="248" y="18"/>
                    </a:lnTo>
                    <a:lnTo>
                      <a:pt x="206" y="7"/>
                    </a:lnTo>
                    <a:lnTo>
                      <a:pt x="158" y="0"/>
                    </a:lnTo>
                    <a:lnTo>
                      <a:pt x="114" y="7"/>
                    </a:lnTo>
                    <a:lnTo>
                      <a:pt x="71" y="24"/>
                    </a:lnTo>
                    <a:lnTo>
                      <a:pt x="40" y="54"/>
                    </a:lnTo>
                    <a:lnTo>
                      <a:pt x="12" y="106"/>
                    </a:lnTo>
                    <a:lnTo>
                      <a:pt x="0" y="157"/>
                    </a:lnTo>
                    <a:lnTo>
                      <a:pt x="3" y="211"/>
                    </a:lnTo>
                    <a:lnTo>
                      <a:pt x="12" y="265"/>
                    </a:lnTo>
                    <a:lnTo>
                      <a:pt x="32" y="317"/>
                    </a:lnTo>
                    <a:lnTo>
                      <a:pt x="58" y="363"/>
                    </a:lnTo>
                    <a:lnTo>
                      <a:pt x="101" y="404"/>
                    </a:lnTo>
                    <a:lnTo>
                      <a:pt x="147" y="442"/>
                    </a:lnTo>
                    <a:lnTo>
                      <a:pt x="202" y="475"/>
                    </a:lnTo>
                    <a:lnTo>
                      <a:pt x="258" y="501"/>
                    </a:lnTo>
                    <a:lnTo>
                      <a:pt x="313" y="517"/>
                    </a:lnTo>
                    <a:lnTo>
                      <a:pt x="359" y="517"/>
                    </a:lnTo>
                    <a:lnTo>
                      <a:pt x="392" y="505"/>
                    </a:lnTo>
                    <a:lnTo>
                      <a:pt x="414" y="475"/>
                    </a:lnTo>
                    <a:lnTo>
                      <a:pt x="432" y="434"/>
                    </a:lnTo>
                    <a:lnTo>
                      <a:pt x="438" y="404"/>
                    </a:lnTo>
                    <a:lnTo>
                      <a:pt x="438" y="381"/>
                    </a:lnTo>
                    <a:lnTo>
                      <a:pt x="484" y="415"/>
                    </a:lnTo>
                    <a:lnTo>
                      <a:pt x="520" y="434"/>
                    </a:lnTo>
                    <a:lnTo>
                      <a:pt x="560" y="442"/>
                    </a:lnTo>
                    <a:lnTo>
                      <a:pt x="592" y="434"/>
                    </a:lnTo>
                    <a:lnTo>
                      <a:pt x="606" y="415"/>
                    </a:lnTo>
                    <a:lnTo>
                      <a:pt x="601" y="391"/>
                    </a:lnTo>
                    <a:lnTo>
                      <a:pt x="590" y="373"/>
                    </a:lnTo>
                    <a:lnTo>
                      <a:pt x="563" y="361"/>
                    </a:lnTo>
                    <a:lnTo>
                      <a:pt x="524" y="350"/>
                    </a:lnTo>
                    <a:lnTo>
                      <a:pt x="494" y="342"/>
                    </a:lnTo>
                    <a:lnTo>
                      <a:pt x="464" y="327"/>
                    </a:lnTo>
                    <a:lnTo>
                      <a:pt x="440" y="307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134"/>
              <p:cNvSpPr>
                <a:spLocks/>
              </p:cNvSpPr>
              <p:nvPr/>
            </p:nvSpPr>
            <p:spPr bwMode="auto">
              <a:xfrm rot="21023681" flipH="1">
                <a:off x="3424" y="3461"/>
                <a:ext cx="328" cy="255"/>
              </a:xfrm>
              <a:custGeom>
                <a:avLst/>
                <a:gdLst>
                  <a:gd name="T0" fmla="*/ 0 w 1194"/>
                  <a:gd name="T1" fmla="*/ 5 h 897"/>
                  <a:gd name="T2" fmla="*/ 0 w 1194"/>
                  <a:gd name="T3" fmla="*/ 5 h 897"/>
                  <a:gd name="T4" fmla="*/ 0 w 1194"/>
                  <a:gd name="T5" fmla="*/ 6 h 897"/>
                  <a:gd name="T6" fmla="*/ 1 w 1194"/>
                  <a:gd name="T7" fmla="*/ 6 h 897"/>
                  <a:gd name="T8" fmla="*/ 1 w 1194"/>
                  <a:gd name="T9" fmla="*/ 6 h 897"/>
                  <a:gd name="T10" fmla="*/ 2 w 1194"/>
                  <a:gd name="T11" fmla="*/ 5 h 897"/>
                  <a:gd name="T12" fmla="*/ 3 w 1194"/>
                  <a:gd name="T13" fmla="*/ 4 h 897"/>
                  <a:gd name="T14" fmla="*/ 3 w 1194"/>
                  <a:gd name="T15" fmla="*/ 3 h 897"/>
                  <a:gd name="T16" fmla="*/ 4 w 1194"/>
                  <a:gd name="T17" fmla="*/ 3 h 897"/>
                  <a:gd name="T18" fmla="*/ 4 w 1194"/>
                  <a:gd name="T19" fmla="*/ 2 h 897"/>
                  <a:gd name="T20" fmla="*/ 5 w 1194"/>
                  <a:gd name="T21" fmla="*/ 1 h 897"/>
                  <a:gd name="T22" fmla="*/ 5 w 1194"/>
                  <a:gd name="T23" fmla="*/ 1 h 897"/>
                  <a:gd name="T24" fmla="*/ 5 w 1194"/>
                  <a:gd name="T25" fmla="*/ 2 h 897"/>
                  <a:gd name="T26" fmla="*/ 5 w 1194"/>
                  <a:gd name="T27" fmla="*/ 2 h 897"/>
                  <a:gd name="T28" fmla="*/ 6 w 1194"/>
                  <a:gd name="T29" fmla="*/ 2 h 897"/>
                  <a:gd name="T30" fmla="*/ 6 w 1194"/>
                  <a:gd name="T31" fmla="*/ 2 h 897"/>
                  <a:gd name="T32" fmla="*/ 6 w 1194"/>
                  <a:gd name="T33" fmla="*/ 2 h 897"/>
                  <a:gd name="T34" fmla="*/ 6 w 1194"/>
                  <a:gd name="T35" fmla="*/ 1 h 897"/>
                  <a:gd name="T36" fmla="*/ 6 w 1194"/>
                  <a:gd name="T37" fmla="*/ 1 h 897"/>
                  <a:gd name="T38" fmla="*/ 6 w 1194"/>
                  <a:gd name="T39" fmla="*/ 1 h 897"/>
                  <a:gd name="T40" fmla="*/ 7 w 1194"/>
                  <a:gd name="T41" fmla="*/ 1 h 897"/>
                  <a:gd name="T42" fmla="*/ 7 w 1194"/>
                  <a:gd name="T43" fmla="*/ 0 h 897"/>
                  <a:gd name="T44" fmla="*/ 7 w 1194"/>
                  <a:gd name="T45" fmla="*/ 0 h 897"/>
                  <a:gd name="T46" fmla="*/ 6 w 1194"/>
                  <a:gd name="T47" fmla="*/ 0 h 897"/>
                  <a:gd name="T48" fmla="*/ 5 w 1194"/>
                  <a:gd name="T49" fmla="*/ 1 h 897"/>
                  <a:gd name="T50" fmla="*/ 5 w 1194"/>
                  <a:gd name="T51" fmla="*/ 1 h 897"/>
                  <a:gd name="T52" fmla="*/ 4 w 1194"/>
                  <a:gd name="T53" fmla="*/ 1 h 897"/>
                  <a:gd name="T54" fmla="*/ 3 w 1194"/>
                  <a:gd name="T55" fmla="*/ 2 h 897"/>
                  <a:gd name="T56" fmla="*/ 3 w 1194"/>
                  <a:gd name="T57" fmla="*/ 3 h 897"/>
                  <a:gd name="T58" fmla="*/ 2 w 1194"/>
                  <a:gd name="T59" fmla="*/ 4 h 897"/>
                  <a:gd name="T60" fmla="*/ 2 w 1194"/>
                  <a:gd name="T61" fmla="*/ 5 h 897"/>
                  <a:gd name="T62" fmla="*/ 1 w 1194"/>
                  <a:gd name="T63" fmla="*/ 5 h 8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4" h="897">
                    <a:moveTo>
                      <a:pt x="104" y="767"/>
                    </a:moveTo>
                    <a:lnTo>
                      <a:pt x="58" y="767"/>
                    </a:lnTo>
                    <a:lnTo>
                      <a:pt x="50" y="768"/>
                    </a:lnTo>
                    <a:lnTo>
                      <a:pt x="12" y="785"/>
                    </a:lnTo>
                    <a:lnTo>
                      <a:pt x="0" y="815"/>
                    </a:lnTo>
                    <a:lnTo>
                      <a:pt x="8" y="853"/>
                    </a:lnTo>
                    <a:lnTo>
                      <a:pt x="47" y="881"/>
                    </a:lnTo>
                    <a:lnTo>
                      <a:pt x="120" y="897"/>
                    </a:lnTo>
                    <a:lnTo>
                      <a:pt x="194" y="895"/>
                    </a:lnTo>
                    <a:lnTo>
                      <a:pt x="258" y="881"/>
                    </a:lnTo>
                    <a:lnTo>
                      <a:pt x="316" y="853"/>
                    </a:lnTo>
                    <a:lnTo>
                      <a:pt x="376" y="809"/>
                    </a:lnTo>
                    <a:lnTo>
                      <a:pt x="438" y="749"/>
                    </a:lnTo>
                    <a:lnTo>
                      <a:pt x="501" y="669"/>
                    </a:lnTo>
                    <a:lnTo>
                      <a:pt x="546" y="599"/>
                    </a:lnTo>
                    <a:lnTo>
                      <a:pt x="590" y="523"/>
                    </a:lnTo>
                    <a:lnTo>
                      <a:pt x="632" y="450"/>
                    </a:lnTo>
                    <a:lnTo>
                      <a:pt x="672" y="399"/>
                    </a:lnTo>
                    <a:lnTo>
                      <a:pt x="718" y="336"/>
                    </a:lnTo>
                    <a:lnTo>
                      <a:pt x="768" y="281"/>
                    </a:lnTo>
                    <a:lnTo>
                      <a:pt x="818" y="236"/>
                    </a:lnTo>
                    <a:lnTo>
                      <a:pt x="862" y="211"/>
                    </a:lnTo>
                    <a:lnTo>
                      <a:pt x="902" y="208"/>
                    </a:lnTo>
                    <a:lnTo>
                      <a:pt x="934" y="220"/>
                    </a:lnTo>
                    <a:lnTo>
                      <a:pt x="952" y="238"/>
                    </a:lnTo>
                    <a:lnTo>
                      <a:pt x="966" y="273"/>
                    </a:lnTo>
                    <a:lnTo>
                      <a:pt x="970" y="301"/>
                    </a:lnTo>
                    <a:lnTo>
                      <a:pt x="970" y="333"/>
                    </a:lnTo>
                    <a:lnTo>
                      <a:pt x="982" y="350"/>
                    </a:lnTo>
                    <a:lnTo>
                      <a:pt x="1008" y="355"/>
                    </a:lnTo>
                    <a:lnTo>
                      <a:pt x="1028" y="342"/>
                    </a:lnTo>
                    <a:lnTo>
                      <a:pt x="1038" y="319"/>
                    </a:lnTo>
                    <a:lnTo>
                      <a:pt x="1044" y="293"/>
                    </a:lnTo>
                    <a:lnTo>
                      <a:pt x="1034" y="263"/>
                    </a:lnTo>
                    <a:lnTo>
                      <a:pt x="1018" y="220"/>
                    </a:lnTo>
                    <a:lnTo>
                      <a:pt x="1012" y="197"/>
                    </a:lnTo>
                    <a:lnTo>
                      <a:pt x="1018" y="167"/>
                    </a:lnTo>
                    <a:lnTo>
                      <a:pt x="1030" y="138"/>
                    </a:lnTo>
                    <a:lnTo>
                      <a:pt x="1064" y="108"/>
                    </a:lnTo>
                    <a:lnTo>
                      <a:pt x="1094" y="92"/>
                    </a:lnTo>
                    <a:lnTo>
                      <a:pt x="1136" y="83"/>
                    </a:lnTo>
                    <a:lnTo>
                      <a:pt x="1182" y="70"/>
                    </a:lnTo>
                    <a:lnTo>
                      <a:pt x="1174" y="73"/>
                    </a:lnTo>
                    <a:lnTo>
                      <a:pt x="1194" y="56"/>
                    </a:lnTo>
                    <a:lnTo>
                      <a:pt x="1192" y="38"/>
                    </a:lnTo>
                    <a:lnTo>
                      <a:pt x="1162" y="16"/>
                    </a:lnTo>
                    <a:lnTo>
                      <a:pt x="1098" y="0"/>
                    </a:lnTo>
                    <a:lnTo>
                      <a:pt x="1028" y="10"/>
                    </a:lnTo>
                    <a:lnTo>
                      <a:pt x="966" y="37"/>
                    </a:lnTo>
                    <a:lnTo>
                      <a:pt x="919" y="84"/>
                    </a:lnTo>
                    <a:lnTo>
                      <a:pt x="886" y="116"/>
                    </a:lnTo>
                    <a:lnTo>
                      <a:pt x="836" y="143"/>
                    </a:lnTo>
                    <a:lnTo>
                      <a:pt x="776" y="175"/>
                    </a:lnTo>
                    <a:lnTo>
                      <a:pt x="720" y="220"/>
                    </a:lnTo>
                    <a:lnTo>
                      <a:pt x="660" y="279"/>
                    </a:lnTo>
                    <a:lnTo>
                      <a:pt x="596" y="344"/>
                    </a:lnTo>
                    <a:lnTo>
                      <a:pt x="550" y="409"/>
                    </a:lnTo>
                    <a:lnTo>
                      <a:pt x="504" y="480"/>
                    </a:lnTo>
                    <a:lnTo>
                      <a:pt x="450" y="555"/>
                    </a:lnTo>
                    <a:lnTo>
                      <a:pt x="395" y="624"/>
                    </a:lnTo>
                    <a:lnTo>
                      <a:pt x="340" y="679"/>
                    </a:lnTo>
                    <a:lnTo>
                      <a:pt x="278" y="724"/>
                    </a:lnTo>
                    <a:lnTo>
                      <a:pt x="208" y="755"/>
                    </a:lnTo>
                    <a:lnTo>
                      <a:pt x="140" y="763"/>
                    </a:lnTo>
                    <a:lnTo>
                      <a:pt x="104" y="767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135"/>
              <p:cNvSpPr>
                <a:spLocks/>
              </p:cNvSpPr>
              <p:nvPr/>
            </p:nvSpPr>
            <p:spPr bwMode="auto">
              <a:xfrm rot="262047" flipH="1">
                <a:off x="3420" y="3662"/>
                <a:ext cx="363" cy="274"/>
              </a:xfrm>
              <a:custGeom>
                <a:avLst/>
                <a:gdLst>
                  <a:gd name="T0" fmla="*/ 2 w 1186"/>
                  <a:gd name="T1" fmla="*/ 1 h 948"/>
                  <a:gd name="T2" fmla="*/ 1 w 1186"/>
                  <a:gd name="T3" fmla="*/ 0 h 948"/>
                  <a:gd name="T4" fmla="*/ 1 w 1186"/>
                  <a:gd name="T5" fmla="*/ 0 h 948"/>
                  <a:gd name="T6" fmla="*/ 0 w 1186"/>
                  <a:gd name="T7" fmla="*/ 0 h 948"/>
                  <a:gd name="T8" fmla="*/ 0 w 1186"/>
                  <a:gd name="T9" fmla="*/ 0 h 948"/>
                  <a:gd name="T10" fmla="*/ 0 w 1186"/>
                  <a:gd name="T11" fmla="*/ 1 h 948"/>
                  <a:gd name="T12" fmla="*/ 0 w 1186"/>
                  <a:gd name="T13" fmla="*/ 1 h 948"/>
                  <a:gd name="T14" fmla="*/ 1 w 1186"/>
                  <a:gd name="T15" fmla="*/ 1 h 948"/>
                  <a:gd name="T16" fmla="*/ 1 w 1186"/>
                  <a:gd name="T17" fmla="*/ 2 h 948"/>
                  <a:gd name="T18" fmla="*/ 2 w 1186"/>
                  <a:gd name="T19" fmla="*/ 2 h 948"/>
                  <a:gd name="T20" fmla="*/ 2 w 1186"/>
                  <a:gd name="T21" fmla="*/ 3 h 948"/>
                  <a:gd name="T22" fmla="*/ 3 w 1186"/>
                  <a:gd name="T23" fmla="*/ 3 h 948"/>
                  <a:gd name="T24" fmla="*/ 4 w 1186"/>
                  <a:gd name="T25" fmla="*/ 3 h 948"/>
                  <a:gd name="T26" fmla="*/ 5 w 1186"/>
                  <a:gd name="T27" fmla="*/ 4 h 948"/>
                  <a:gd name="T28" fmla="*/ 6 w 1186"/>
                  <a:gd name="T29" fmla="*/ 4 h 948"/>
                  <a:gd name="T30" fmla="*/ 7 w 1186"/>
                  <a:gd name="T31" fmla="*/ 5 h 948"/>
                  <a:gd name="T32" fmla="*/ 8 w 1186"/>
                  <a:gd name="T33" fmla="*/ 5 h 948"/>
                  <a:gd name="T34" fmla="*/ 8 w 1186"/>
                  <a:gd name="T35" fmla="*/ 6 h 948"/>
                  <a:gd name="T36" fmla="*/ 9 w 1186"/>
                  <a:gd name="T37" fmla="*/ 6 h 948"/>
                  <a:gd name="T38" fmla="*/ 9 w 1186"/>
                  <a:gd name="T39" fmla="*/ 6 h 948"/>
                  <a:gd name="T40" fmla="*/ 9 w 1186"/>
                  <a:gd name="T41" fmla="*/ 7 h 948"/>
                  <a:gd name="T42" fmla="*/ 9 w 1186"/>
                  <a:gd name="T43" fmla="*/ 7 h 948"/>
                  <a:gd name="T44" fmla="*/ 10 w 1186"/>
                  <a:gd name="T45" fmla="*/ 7 h 948"/>
                  <a:gd name="T46" fmla="*/ 10 w 1186"/>
                  <a:gd name="T47" fmla="*/ 7 h 948"/>
                  <a:gd name="T48" fmla="*/ 10 w 1186"/>
                  <a:gd name="T49" fmla="*/ 6 h 948"/>
                  <a:gd name="T50" fmla="*/ 10 w 1186"/>
                  <a:gd name="T51" fmla="*/ 6 h 948"/>
                  <a:gd name="T52" fmla="*/ 10 w 1186"/>
                  <a:gd name="T53" fmla="*/ 6 h 948"/>
                  <a:gd name="T54" fmla="*/ 10 w 1186"/>
                  <a:gd name="T55" fmla="*/ 6 h 948"/>
                  <a:gd name="T56" fmla="*/ 10 w 1186"/>
                  <a:gd name="T57" fmla="*/ 6 h 948"/>
                  <a:gd name="T58" fmla="*/ 10 w 1186"/>
                  <a:gd name="T59" fmla="*/ 6 h 948"/>
                  <a:gd name="T60" fmla="*/ 10 w 1186"/>
                  <a:gd name="T61" fmla="*/ 6 h 948"/>
                  <a:gd name="T62" fmla="*/ 10 w 1186"/>
                  <a:gd name="T63" fmla="*/ 6 h 948"/>
                  <a:gd name="T64" fmla="*/ 9 w 1186"/>
                  <a:gd name="T65" fmla="*/ 6 h 948"/>
                  <a:gd name="T66" fmla="*/ 9 w 1186"/>
                  <a:gd name="T67" fmla="*/ 5 h 948"/>
                  <a:gd name="T68" fmla="*/ 9 w 1186"/>
                  <a:gd name="T69" fmla="*/ 5 h 948"/>
                  <a:gd name="T70" fmla="*/ 9 w 1186"/>
                  <a:gd name="T71" fmla="*/ 5 h 948"/>
                  <a:gd name="T72" fmla="*/ 10 w 1186"/>
                  <a:gd name="T73" fmla="*/ 5 h 948"/>
                  <a:gd name="T74" fmla="*/ 10 w 1186"/>
                  <a:gd name="T75" fmla="*/ 5 h 948"/>
                  <a:gd name="T76" fmla="*/ 10 w 1186"/>
                  <a:gd name="T77" fmla="*/ 5 h 948"/>
                  <a:gd name="T78" fmla="*/ 10 w 1186"/>
                  <a:gd name="T79" fmla="*/ 5 h 948"/>
                  <a:gd name="T80" fmla="*/ 9 w 1186"/>
                  <a:gd name="T81" fmla="*/ 5 h 948"/>
                  <a:gd name="T82" fmla="*/ 9 w 1186"/>
                  <a:gd name="T83" fmla="*/ 5 h 948"/>
                  <a:gd name="T84" fmla="*/ 9 w 1186"/>
                  <a:gd name="T85" fmla="*/ 5 h 948"/>
                  <a:gd name="T86" fmla="*/ 9 w 1186"/>
                  <a:gd name="T87" fmla="*/ 5 h 948"/>
                  <a:gd name="T88" fmla="*/ 9 w 1186"/>
                  <a:gd name="T89" fmla="*/ 5 h 948"/>
                  <a:gd name="T90" fmla="*/ 9 w 1186"/>
                  <a:gd name="T91" fmla="*/ 5 h 948"/>
                  <a:gd name="T92" fmla="*/ 9 w 1186"/>
                  <a:gd name="T93" fmla="*/ 5 h 948"/>
                  <a:gd name="T94" fmla="*/ 8 w 1186"/>
                  <a:gd name="T95" fmla="*/ 5 h 948"/>
                  <a:gd name="T96" fmla="*/ 8 w 1186"/>
                  <a:gd name="T97" fmla="*/ 5 h 948"/>
                  <a:gd name="T98" fmla="*/ 7 w 1186"/>
                  <a:gd name="T99" fmla="*/ 4 h 948"/>
                  <a:gd name="T100" fmla="*/ 6 w 1186"/>
                  <a:gd name="T101" fmla="*/ 4 h 948"/>
                  <a:gd name="T102" fmla="*/ 6 w 1186"/>
                  <a:gd name="T103" fmla="*/ 3 h 948"/>
                  <a:gd name="T104" fmla="*/ 5 w 1186"/>
                  <a:gd name="T105" fmla="*/ 3 h 948"/>
                  <a:gd name="T106" fmla="*/ 4 w 1186"/>
                  <a:gd name="T107" fmla="*/ 3 h 948"/>
                  <a:gd name="T108" fmla="*/ 4 w 1186"/>
                  <a:gd name="T109" fmla="*/ 2 h 948"/>
                  <a:gd name="T110" fmla="*/ 3 w 1186"/>
                  <a:gd name="T111" fmla="*/ 1 h 948"/>
                  <a:gd name="T112" fmla="*/ 2 w 1186"/>
                  <a:gd name="T113" fmla="*/ 1 h 948"/>
                  <a:gd name="T114" fmla="*/ 2 w 1186"/>
                  <a:gd name="T115" fmla="*/ 1 h 948"/>
                  <a:gd name="T116" fmla="*/ 2 w 1186"/>
                  <a:gd name="T117" fmla="*/ 1 h 9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186" h="948">
                    <a:moveTo>
                      <a:pt x="168" y="86"/>
                    </a:moveTo>
                    <a:lnTo>
                      <a:pt x="138" y="30"/>
                    </a:lnTo>
                    <a:lnTo>
                      <a:pt x="93" y="0"/>
                    </a:lnTo>
                    <a:lnTo>
                      <a:pt x="44" y="5"/>
                    </a:lnTo>
                    <a:lnTo>
                      <a:pt x="11" y="32"/>
                    </a:lnTo>
                    <a:lnTo>
                      <a:pt x="0" y="86"/>
                    </a:lnTo>
                    <a:lnTo>
                      <a:pt x="14" y="132"/>
                    </a:lnTo>
                    <a:lnTo>
                      <a:pt x="48" y="180"/>
                    </a:lnTo>
                    <a:lnTo>
                      <a:pt x="101" y="241"/>
                    </a:lnTo>
                    <a:lnTo>
                      <a:pt x="166" y="294"/>
                    </a:lnTo>
                    <a:lnTo>
                      <a:pt x="242" y="356"/>
                    </a:lnTo>
                    <a:lnTo>
                      <a:pt x="334" y="423"/>
                    </a:lnTo>
                    <a:lnTo>
                      <a:pt x="424" y="477"/>
                    </a:lnTo>
                    <a:lnTo>
                      <a:pt x="574" y="571"/>
                    </a:lnTo>
                    <a:lnTo>
                      <a:pt x="702" y="637"/>
                    </a:lnTo>
                    <a:lnTo>
                      <a:pt x="840" y="718"/>
                    </a:lnTo>
                    <a:lnTo>
                      <a:pt x="908" y="762"/>
                    </a:lnTo>
                    <a:lnTo>
                      <a:pt x="944" y="810"/>
                    </a:lnTo>
                    <a:lnTo>
                      <a:pt x="957" y="857"/>
                    </a:lnTo>
                    <a:lnTo>
                      <a:pt x="972" y="900"/>
                    </a:lnTo>
                    <a:lnTo>
                      <a:pt x="998" y="932"/>
                    </a:lnTo>
                    <a:lnTo>
                      <a:pt x="1044" y="948"/>
                    </a:lnTo>
                    <a:lnTo>
                      <a:pt x="1095" y="941"/>
                    </a:lnTo>
                    <a:lnTo>
                      <a:pt x="1140" y="936"/>
                    </a:lnTo>
                    <a:lnTo>
                      <a:pt x="1176" y="924"/>
                    </a:lnTo>
                    <a:lnTo>
                      <a:pt x="1186" y="894"/>
                    </a:lnTo>
                    <a:lnTo>
                      <a:pt x="1164" y="870"/>
                    </a:lnTo>
                    <a:lnTo>
                      <a:pt x="1116" y="870"/>
                    </a:lnTo>
                    <a:lnTo>
                      <a:pt x="1140" y="857"/>
                    </a:lnTo>
                    <a:lnTo>
                      <a:pt x="1146" y="840"/>
                    </a:lnTo>
                    <a:lnTo>
                      <a:pt x="1134" y="818"/>
                    </a:lnTo>
                    <a:lnTo>
                      <a:pt x="1098" y="813"/>
                    </a:lnTo>
                    <a:lnTo>
                      <a:pt x="1054" y="816"/>
                    </a:lnTo>
                    <a:lnTo>
                      <a:pt x="1036" y="796"/>
                    </a:lnTo>
                    <a:lnTo>
                      <a:pt x="1058" y="770"/>
                    </a:lnTo>
                    <a:lnTo>
                      <a:pt x="1087" y="734"/>
                    </a:lnTo>
                    <a:lnTo>
                      <a:pt x="1110" y="713"/>
                    </a:lnTo>
                    <a:lnTo>
                      <a:pt x="1122" y="683"/>
                    </a:lnTo>
                    <a:lnTo>
                      <a:pt x="1120" y="664"/>
                    </a:lnTo>
                    <a:lnTo>
                      <a:pt x="1101" y="647"/>
                    </a:lnTo>
                    <a:lnTo>
                      <a:pt x="1076" y="647"/>
                    </a:lnTo>
                    <a:lnTo>
                      <a:pt x="1050" y="659"/>
                    </a:lnTo>
                    <a:lnTo>
                      <a:pt x="1038" y="680"/>
                    </a:lnTo>
                    <a:lnTo>
                      <a:pt x="1032" y="707"/>
                    </a:lnTo>
                    <a:lnTo>
                      <a:pt x="1022" y="735"/>
                    </a:lnTo>
                    <a:lnTo>
                      <a:pt x="1002" y="743"/>
                    </a:lnTo>
                    <a:lnTo>
                      <a:pt x="982" y="743"/>
                    </a:lnTo>
                    <a:lnTo>
                      <a:pt x="938" y="718"/>
                    </a:lnTo>
                    <a:lnTo>
                      <a:pt x="886" y="680"/>
                    </a:lnTo>
                    <a:lnTo>
                      <a:pt x="813" y="628"/>
                    </a:lnTo>
                    <a:lnTo>
                      <a:pt x="732" y="569"/>
                    </a:lnTo>
                    <a:lnTo>
                      <a:pt x="656" y="518"/>
                    </a:lnTo>
                    <a:lnTo>
                      <a:pt x="566" y="450"/>
                    </a:lnTo>
                    <a:lnTo>
                      <a:pt x="494" y="382"/>
                    </a:lnTo>
                    <a:lnTo>
                      <a:pt x="416" y="306"/>
                    </a:lnTo>
                    <a:lnTo>
                      <a:pt x="320" y="230"/>
                    </a:lnTo>
                    <a:lnTo>
                      <a:pt x="248" y="179"/>
                    </a:lnTo>
                    <a:lnTo>
                      <a:pt x="198" y="130"/>
                    </a:lnTo>
                    <a:lnTo>
                      <a:pt x="168" y="86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136"/>
              <p:cNvSpPr>
                <a:spLocks/>
              </p:cNvSpPr>
              <p:nvPr/>
            </p:nvSpPr>
            <p:spPr bwMode="auto">
              <a:xfrm flipH="1">
                <a:off x="3759" y="3826"/>
                <a:ext cx="73" cy="257"/>
              </a:xfrm>
              <a:custGeom>
                <a:avLst/>
                <a:gdLst>
                  <a:gd name="T0" fmla="*/ 0 w 337"/>
                  <a:gd name="T1" fmla="*/ 0 h 1145"/>
                  <a:gd name="T2" fmla="*/ 0 w 337"/>
                  <a:gd name="T3" fmla="*/ 0 h 1145"/>
                  <a:gd name="T4" fmla="*/ 0 w 337"/>
                  <a:gd name="T5" fmla="*/ 0 h 1145"/>
                  <a:gd name="T6" fmla="*/ 0 w 337"/>
                  <a:gd name="T7" fmla="*/ 0 h 1145"/>
                  <a:gd name="T8" fmla="*/ 0 w 337"/>
                  <a:gd name="T9" fmla="*/ 0 h 1145"/>
                  <a:gd name="T10" fmla="*/ 1 w 337"/>
                  <a:gd name="T11" fmla="*/ 0 h 1145"/>
                  <a:gd name="T12" fmla="*/ 1 w 337"/>
                  <a:gd name="T13" fmla="*/ 0 h 1145"/>
                  <a:gd name="T14" fmla="*/ 1 w 337"/>
                  <a:gd name="T15" fmla="*/ 0 h 1145"/>
                  <a:gd name="T16" fmla="*/ 1 w 337"/>
                  <a:gd name="T17" fmla="*/ 0 h 1145"/>
                  <a:gd name="T18" fmla="*/ 1 w 337"/>
                  <a:gd name="T19" fmla="*/ 0 h 1145"/>
                  <a:gd name="T20" fmla="*/ 0 w 337"/>
                  <a:gd name="T21" fmla="*/ 0 h 1145"/>
                  <a:gd name="T22" fmla="*/ 0 w 337"/>
                  <a:gd name="T23" fmla="*/ 0 h 1145"/>
                  <a:gd name="T24" fmla="*/ 0 w 337"/>
                  <a:gd name="T25" fmla="*/ 1 h 1145"/>
                  <a:gd name="T26" fmla="*/ 0 w 337"/>
                  <a:gd name="T27" fmla="*/ 1 h 1145"/>
                  <a:gd name="T28" fmla="*/ 0 w 337"/>
                  <a:gd name="T29" fmla="*/ 1 h 1145"/>
                  <a:gd name="T30" fmla="*/ 0 w 337"/>
                  <a:gd name="T31" fmla="*/ 1 h 1145"/>
                  <a:gd name="T32" fmla="*/ 0 w 337"/>
                  <a:gd name="T33" fmla="*/ 1 h 1145"/>
                  <a:gd name="T34" fmla="*/ 0 w 337"/>
                  <a:gd name="T35" fmla="*/ 1 h 1145"/>
                  <a:gd name="T36" fmla="*/ 0 w 337"/>
                  <a:gd name="T37" fmla="*/ 1 h 1145"/>
                  <a:gd name="T38" fmla="*/ 0 w 337"/>
                  <a:gd name="T39" fmla="*/ 2 h 1145"/>
                  <a:gd name="T40" fmla="*/ 0 w 337"/>
                  <a:gd name="T41" fmla="*/ 2 h 1145"/>
                  <a:gd name="T42" fmla="*/ 1 w 337"/>
                  <a:gd name="T43" fmla="*/ 2 h 1145"/>
                  <a:gd name="T44" fmla="*/ 1 w 337"/>
                  <a:gd name="T45" fmla="*/ 2 h 1145"/>
                  <a:gd name="T46" fmla="*/ 1 w 337"/>
                  <a:gd name="T47" fmla="*/ 2 h 1145"/>
                  <a:gd name="T48" fmla="*/ 1 w 337"/>
                  <a:gd name="T49" fmla="*/ 2 h 1145"/>
                  <a:gd name="T50" fmla="*/ 1 w 337"/>
                  <a:gd name="T51" fmla="*/ 2 h 1145"/>
                  <a:gd name="T52" fmla="*/ 1 w 337"/>
                  <a:gd name="T53" fmla="*/ 2 h 1145"/>
                  <a:gd name="T54" fmla="*/ 1 w 337"/>
                  <a:gd name="T55" fmla="*/ 2 h 1145"/>
                  <a:gd name="T56" fmla="*/ 1 w 337"/>
                  <a:gd name="T57" fmla="*/ 2 h 1145"/>
                  <a:gd name="T58" fmla="*/ 0 w 337"/>
                  <a:gd name="T59" fmla="*/ 3 h 1145"/>
                  <a:gd name="T60" fmla="*/ 0 w 337"/>
                  <a:gd name="T61" fmla="*/ 3 h 1145"/>
                  <a:gd name="T62" fmla="*/ 0 w 337"/>
                  <a:gd name="T63" fmla="*/ 3 h 1145"/>
                  <a:gd name="T64" fmla="*/ 0 w 337"/>
                  <a:gd name="T65" fmla="*/ 3 h 1145"/>
                  <a:gd name="T66" fmla="*/ 0 w 337"/>
                  <a:gd name="T67" fmla="*/ 3 h 1145"/>
                  <a:gd name="T68" fmla="*/ 0 w 337"/>
                  <a:gd name="T69" fmla="*/ 3 h 1145"/>
                  <a:gd name="T70" fmla="*/ 0 w 337"/>
                  <a:gd name="T71" fmla="*/ 3 h 1145"/>
                  <a:gd name="T72" fmla="*/ 0 w 337"/>
                  <a:gd name="T73" fmla="*/ 3 h 1145"/>
                  <a:gd name="T74" fmla="*/ 0 w 337"/>
                  <a:gd name="T75" fmla="*/ 3 h 1145"/>
                  <a:gd name="T76" fmla="*/ 0 w 337"/>
                  <a:gd name="T77" fmla="*/ 2 h 1145"/>
                  <a:gd name="T78" fmla="*/ 0 w 337"/>
                  <a:gd name="T79" fmla="*/ 2 h 1145"/>
                  <a:gd name="T80" fmla="*/ 0 w 337"/>
                  <a:gd name="T81" fmla="*/ 2 h 1145"/>
                  <a:gd name="T82" fmla="*/ 0 w 337"/>
                  <a:gd name="T83" fmla="*/ 2 h 1145"/>
                  <a:gd name="T84" fmla="*/ 0 w 337"/>
                  <a:gd name="T85" fmla="*/ 2 h 1145"/>
                  <a:gd name="T86" fmla="*/ 1 w 337"/>
                  <a:gd name="T87" fmla="*/ 2 h 1145"/>
                  <a:gd name="T88" fmla="*/ 0 w 337"/>
                  <a:gd name="T89" fmla="*/ 2 h 1145"/>
                  <a:gd name="T90" fmla="*/ 0 w 337"/>
                  <a:gd name="T91" fmla="*/ 2 h 1145"/>
                  <a:gd name="T92" fmla="*/ 0 w 337"/>
                  <a:gd name="T93" fmla="*/ 2 h 1145"/>
                  <a:gd name="T94" fmla="*/ 0 w 337"/>
                  <a:gd name="T95" fmla="*/ 2 h 1145"/>
                  <a:gd name="T96" fmla="*/ 0 w 337"/>
                  <a:gd name="T97" fmla="*/ 1 h 1145"/>
                  <a:gd name="T98" fmla="*/ 0 w 337"/>
                  <a:gd name="T99" fmla="*/ 1 h 1145"/>
                  <a:gd name="T100" fmla="*/ 0 w 337"/>
                  <a:gd name="T101" fmla="*/ 1 h 1145"/>
                  <a:gd name="T102" fmla="*/ 0 w 337"/>
                  <a:gd name="T103" fmla="*/ 1 h 1145"/>
                  <a:gd name="T104" fmla="*/ 0 w 337"/>
                  <a:gd name="T105" fmla="*/ 1 h 1145"/>
                  <a:gd name="T106" fmla="*/ 0 w 337"/>
                  <a:gd name="T107" fmla="*/ 1 h 1145"/>
                  <a:gd name="T108" fmla="*/ 0 w 337"/>
                  <a:gd name="T109" fmla="*/ 0 h 1145"/>
                  <a:gd name="T110" fmla="*/ 0 w 337"/>
                  <a:gd name="T111" fmla="*/ 0 h 1145"/>
                  <a:gd name="T112" fmla="*/ 0 w 337"/>
                  <a:gd name="T113" fmla="*/ 0 h 114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7" h="1145">
                    <a:moveTo>
                      <a:pt x="81" y="141"/>
                    </a:moveTo>
                    <a:lnTo>
                      <a:pt x="121" y="63"/>
                    </a:lnTo>
                    <a:lnTo>
                      <a:pt x="157" y="17"/>
                    </a:lnTo>
                    <a:lnTo>
                      <a:pt x="193" y="0"/>
                    </a:lnTo>
                    <a:lnTo>
                      <a:pt x="227" y="0"/>
                    </a:lnTo>
                    <a:lnTo>
                      <a:pt x="265" y="17"/>
                    </a:lnTo>
                    <a:lnTo>
                      <a:pt x="283" y="38"/>
                    </a:lnTo>
                    <a:lnTo>
                      <a:pt x="295" y="78"/>
                    </a:lnTo>
                    <a:lnTo>
                      <a:pt x="291" y="117"/>
                    </a:lnTo>
                    <a:lnTo>
                      <a:pt x="265" y="155"/>
                    </a:lnTo>
                    <a:lnTo>
                      <a:pt x="225" y="192"/>
                    </a:lnTo>
                    <a:lnTo>
                      <a:pt x="182" y="226"/>
                    </a:lnTo>
                    <a:lnTo>
                      <a:pt x="147" y="272"/>
                    </a:lnTo>
                    <a:lnTo>
                      <a:pt x="119" y="315"/>
                    </a:lnTo>
                    <a:lnTo>
                      <a:pt x="98" y="370"/>
                    </a:lnTo>
                    <a:lnTo>
                      <a:pt x="90" y="404"/>
                    </a:lnTo>
                    <a:lnTo>
                      <a:pt x="93" y="426"/>
                    </a:lnTo>
                    <a:lnTo>
                      <a:pt x="117" y="451"/>
                    </a:lnTo>
                    <a:lnTo>
                      <a:pt x="173" y="514"/>
                    </a:lnTo>
                    <a:lnTo>
                      <a:pt x="211" y="580"/>
                    </a:lnTo>
                    <a:lnTo>
                      <a:pt x="237" y="640"/>
                    </a:lnTo>
                    <a:lnTo>
                      <a:pt x="261" y="720"/>
                    </a:lnTo>
                    <a:lnTo>
                      <a:pt x="279" y="814"/>
                    </a:lnTo>
                    <a:lnTo>
                      <a:pt x="293" y="863"/>
                    </a:lnTo>
                    <a:lnTo>
                      <a:pt x="321" y="894"/>
                    </a:lnTo>
                    <a:lnTo>
                      <a:pt x="337" y="947"/>
                    </a:lnTo>
                    <a:lnTo>
                      <a:pt x="331" y="980"/>
                    </a:lnTo>
                    <a:lnTo>
                      <a:pt x="310" y="1002"/>
                    </a:lnTo>
                    <a:lnTo>
                      <a:pt x="261" y="1016"/>
                    </a:lnTo>
                    <a:lnTo>
                      <a:pt x="185" y="1045"/>
                    </a:lnTo>
                    <a:lnTo>
                      <a:pt x="128" y="1072"/>
                    </a:lnTo>
                    <a:lnTo>
                      <a:pt x="106" y="1092"/>
                    </a:lnTo>
                    <a:lnTo>
                      <a:pt x="89" y="1129"/>
                    </a:lnTo>
                    <a:lnTo>
                      <a:pt x="71" y="1143"/>
                    </a:lnTo>
                    <a:lnTo>
                      <a:pt x="38" y="1145"/>
                    </a:lnTo>
                    <a:lnTo>
                      <a:pt x="11" y="1124"/>
                    </a:lnTo>
                    <a:lnTo>
                      <a:pt x="0" y="1080"/>
                    </a:lnTo>
                    <a:lnTo>
                      <a:pt x="13" y="1053"/>
                    </a:lnTo>
                    <a:lnTo>
                      <a:pt x="46" y="1021"/>
                    </a:lnTo>
                    <a:lnTo>
                      <a:pt x="111" y="994"/>
                    </a:lnTo>
                    <a:lnTo>
                      <a:pt x="177" y="972"/>
                    </a:lnTo>
                    <a:lnTo>
                      <a:pt x="225" y="948"/>
                    </a:lnTo>
                    <a:lnTo>
                      <a:pt x="242" y="920"/>
                    </a:lnTo>
                    <a:lnTo>
                      <a:pt x="253" y="890"/>
                    </a:lnTo>
                    <a:lnTo>
                      <a:pt x="245" y="850"/>
                    </a:lnTo>
                    <a:lnTo>
                      <a:pt x="212" y="776"/>
                    </a:lnTo>
                    <a:lnTo>
                      <a:pt x="181" y="696"/>
                    </a:lnTo>
                    <a:lnTo>
                      <a:pt x="144" y="616"/>
                    </a:lnTo>
                    <a:lnTo>
                      <a:pt x="95" y="550"/>
                    </a:lnTo>
                    <a:lnTo>
                      <a:pt x="53" y="496"/>
                    </a:lnTo>
                    <a:lnTo>
                      <a:pt x="27" y="450"/>
                    </a:lnTo>
                    <a:lnTo>
                      <a:pt x="13" y="404"/>
                    </a:lnTo>
                    <a:lnTo>
                      <a:pt x="13" y="344"/>
                    </a:lnTo>
                    <a:lnTo>
                      <a:pt x="29" y="277"/>
                    </a:lnTo>
                    <a:lnTo>
                      <a:pt x="55" y="215"/>
                    </a:lnTo>
                    <a:lnTo>
                      <a:pt x="73" y="163"/>
                    </a:lnTo>
                    <a:lnTo>
                      <a:pt x="81" y="141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137"/>
              <p:cNvSpPr>
                <a:spLocks/>
              </p:cNvSpPr>
              <p:nvPr/>
            </p:nvSpPr>
            <p:spPr bwMode="auto">
              <a:xfrm flipH="1">
                <a:off x="3650" y="3829"/>
                <a:ext cx="122" cy="224"/>
              </a:xfrm>
              <a:custGeom>
                <a:avLst/>
                <a:gdLst>
                  <a:gd name="T0" fmla="*/ 1 w 560"/>
                  <a:gd name="T1" fmla="*/ 0 h 996"/>
                  <a:gd name="T2" fmla="*/ 0 w 560"/>
                  <a:gd name="T3" fmla="*/ 0 h 996"/>
                  <a:gd name="T4" fmla="*/ 0 w 560"/>
                  <a:gd name="T5" fmla="*/ 0 h 996"/>
                  <a:gd name="T6" fmla="*/ 0 w 560"/>
                  <a:gd name="T7" fmla="*/ 0 h 996"/>
                  <a:gd name="T8" fmla="*/ 0 w 560"/>
                  <a:gd name="T9" fmla="*/ 0 h 996"/>
                  <a:gd name="T10" fmla="*/ 0 w 560"/>
                  <a:gd name="T11" fmla="*/ 0 h 996"/>
                  <a:gd name="T12" fmla="*/ 0 w 560"/>
                  <a:gd name="T13" fmla="*/ 0 h 996"/>
                  <a:gd name="T14" fmla="*/ 0 w 560"/>
                  <a:gd name="T15" fmla="*/ 0 h 996"/>
                  <a:gd name="T16" fmla="*/ 0 w 560"/>
                  <a:gd name="T17" fmla="*/ 0 h 996"/>
                  <a:gd name="T18" fmla="*/ 0 w 560"/>
                  <a:gd name="T19" fmla="*/ 0 h 996"/>
                  <a:gd name="T20" fmla="*/ 0 w 560"/>
                  <a:gd name="T21" fmla="*/ 1 h 996"/>
                  <a:gd name="T22" fmla="*/ 0 w 560"/>
                  <a:gd name="T23" fmla="*/ 1 h 996"/>
                  <a:gd name="T24" fmla="*/ 1 w 560"/>
                  <a:gd name="T25" fmla="*/ 1 h 996"/>
                  <a:gd name="T26" fmla="*/ 1 w 560"/>
                  <a:gd name="T27" fmla="*/ 1 h 996"/>
                  <a:gd name="T28" fmla="*/ 1 w 560"/>
                  <a:gd name="T29" fmla="*/ 1 h 996"/>
                  <a:gd name="T30" fmla="*/ 0 w 560"/>
                  <a:gd name="T31" fmla="*/ 1 h 996"/>
                  <a:gd name="T32" fmla="*/ 0 w 560"/>
                  <a:gd name="T33" fmla="*/ 1 h 996"/>
                  <a:gd name="T34" fmla="*/ 0 w 560"/>
                  <a:gd name="T35" fmla="*/ 1 h 996"/>
                  <a:gd name="T36" fmla="*/ 0 w 560"/>
                  <a:gd name="T37" fmla="*/ 2 h 996"/>
                  <a:gd name="T38" fmla="*/ 0 w 560"/>
                  <a:gd name="T39" fmla="*/ 2 h 996"/>
                  <a:gd name="T40" fmla="*/ 0 w 560"/>
                  <a:gd name="T41" fmla="*/ 2 h 996"/>
                  <a:gd name="T42" fmla="*/ 0 w 560"/>
                  <a:gd name="T43" fmla="*/ 2 h 996"/>
                  <a:gd name="T44" fmla="*/ 0 w 560"/>
                  <a:gd name="T45" fmla="*/ 2 h 996"/>
                  <a:gd name="T46" fmla="*/ 0 w 560"/>
                  <a:gd name="T47" fmla="*/ 2 h 996"/>
                  <a:gd name="T48" fmla="*/ 0 w 560"/>
                  <a:gd name="T49" fmla="*/ 2 h 996"/>
                  <a:gd name="T50" fmla="*/ 0 w 560"/>
                  <a:gd name="T51" fmla="*/ 2 h 996"/>
                  <a:gd name="T52" fmla="*/ 1 w 560"/>
                  <a:gd name="T53" fmla="*/ 2 h 996"/>
                  <a:gd name="T54" fmla="*/ 1 w 560"/>
                  <a:gd name="T55" fmla="*/ 2 h 996"/>
                  <a:gd name="T56" fmla="*/ 1 w 560"/>
                  <a:gd name="T57" fmla="*/ 2 h 996"/>
                  <a:gd name="T58" fmla="*/ 1 w 560"/>
                  <a:gd name="T59" fmla="*/ 2 h 996"/>
                  <a:gd name="T60" fmla="*/ 1 w 560"/>
                  <a:gd name="T61" fmla="*/ 2 h 996"/>
                  <a:gd name="T62" fmla="*/ 1 w 560"/>
                  <a:gd name="T63" fmla="*/ 2 h 996"/>
                  <a:gd name="T64" fmla="*/ 1 w 560"/>
                  <a:gd name="T65" fmla="*/ 2 h 996"/>
                  <a:gd name="T66" fmla="*/ 1 w 560"/>
                  <a:gd name="T67" fmla="*/ 2 h 996"/>
                  <a:gd name="T68" fmla="*/ 1 w 560"/>
                  <a:gd name="T69" fmla="*/ 2 h 996"/>
                  <a:gd name="T70" fmla="*/ 1 w 560"/>
                  <a:gd name="T71" fmla="*/ 2 h 996"/>
                  <a:gd name="T72" fmla="*/ 1 w 560"/>
                  <a:gd name="T73" fmla="*/ 2 h 996"/>
                  <a:gd name="T74" fmla="*/ 1 w 560"/>
                  <a:gd name="T75" fmla="*/ 2 h 996"/>
                  <a:gd name="T76" fmla="*/ 1 w 560"/>
                  <a:gd name="T77" fmla="*/ 2 h 996"/>
                  <a:gd name="T78" fmla="*/ 1 w 560"/>
                  <a:gd name="T79" fmla="*/ 2 h 996"/>
                  <a:gd name="T80" fmla="*/ 1 w 560"/>
                  <a:gd name="T81" fmla="*/ 2 h 996"/>
                  <a:gd name="T82" fmla="*/ 1 w 560"/>
                  <a:gd name="T83" fmla="*/ 2 h 996"/>
                  <a:gd name="T84" fmla="*/ 1 w 560"/>
                  <a:gd name="T85" fmla="*/ 2 h 996"/>
                  <a:gd name="T86" fmla="*/ 1 w 560"/>
                  <a:gd name="T87" fmla="*/ 2 h 996"/>
                  <a:gd name="T88" fmla="*/ 1 w 560"/>
                  <a:gd name="T89" fmla="*/ 2 h 996"/>
                  <a:gd name="T90" fmla="*/ 1 w 560"/>
                  <a:gd name="T91" fmla="*/ 1 h 996"/>
                  <a:gd name="T92" fmla="*/ 1 w 560"/>
                  <a:gd name="T93" fmla="*/ 1 h 996"/>
                  <a:gd name="T94" fmla="*/ 1 w 560"/>
                  <a:gd name="T95" fmla="*/ 1 h 996"/>
                  <a:gd name="T96" fmla="*/ 1 w 560"/>
                  <a:gd name="T97" fmla="*/ 1 h 996"/>
                  <a:gd name="T98" fmla="*/ 1 w 560"/>
                  <a:gd name="T99" fmla="*/ 1 h 996"/>
                  <a:gd name="T100" fmla="*/ 1 w 560"/>
                  <a:gd name="T101" fmla="*/ 1 h 996"/>
                  <a:gd name="T102" fmla="*/ 1 w 560"/>
                  <a:gd name="T103" fmla="*/ 1 h 996"/>
                  <a:gd name="T104" fmla="*/ 1 w 560"/>
                  <a:gd name="T105" fmla="*/ 0 h 996"/>
                  <a:gd name="T106" fmla="*/ 1 w 560"/>
                  <a:gd name="T107" fmla="*/ 0 h 9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0" h="996">
                    <a:moveTo>
                      <a:pt x="278" y="195"/>
                    </a:moveTo>
                    <a:lnTo>
                      <a:pt x="178" y="70"/>
                    </a:lnTo>
                    <a:lnTo>
                      <a:pt x="108" y="5"/>
                    </a:lnTo>
                    <a:lnTo>
                      <a:pt x="70" y="0"/>
                    </a:lnTo>
                    <a:lnTo>
                      <a:pt x="30" y="18"/>
                    </a:lnTo>
                    <a:lnTo>
                      <a:pt x="5" y="59"/>
                    </a:lnTo>
                    <a:lnTo>
                      <a:pt x="0" y="98"/>
                    </a:lnTo>
                    <a:lnTo>
                      <a:pt x="18" y="141"/>
                    </a:lnTo>
                    <a:lnTo>
                      <a:pt x="46" y="163"/>
                    </a:lnTo>
                    <a:lnTo>
                      <a:pt x="108" y="200"/>
                    </a:lnTo>
                    <a:lnTo>
                      <a:pt x="178" y="255"/>
                    </a:lnTo>
                    <a:lnTo>
                      <a:pt x="220" y="298"/>
                    </a:lnTo>
                    <a:lnTo>
                      <a:pt x="244" y="331"/>
                    </a:lnTo>
                    <a:lnTo>
                      <a:pt x="255" y="372"/>
                    </a:lnTo>
                    <a:lnTo>
                      <a:pt x="252" y="391"/>
                    </a:lnTo>
                    <a:lnTo>
                      <a:pt x="236" y="407"/>
                    </a:lnTo>
                    <a:lnTo>
                      <a:pt x="202" y="470"/>
                    </a:lnTo>
                    <a:lnTo>
                      <a:pt x="187" y="526"/>
                    </a:lnTo>
                    <a:lnTo>
                      <a:pt x="182" y="592"/>
                    </a:lnTo>
                    <a:lnTo>
                      <a:pt x="178" y="660"/>
                    </a:lnTo>
                    <a:lnTo>
                      <a:pt x="187" y="736"/>
                    </a:lnTo>
                    <a:lnTo>
                      <a:pt x="200" y="812"/>
                    </a:lnTo>
                    <a:lnTo>
                      <a:pt x="200" y="858"/>
                    </a:lnTo>
                    <a:lnTo>
                      <a:pt x="202" y="902"/>
                    </a:lnTo>
                    <a:lnTo>
                      <a:pt x="216" y="926"/>
                    </a:lnTo>
                    <a:lnTo>
                      <a:pt x="228" y="934"/>
                    </a:lnTo>
                    <a:lnTo>
                      <a:pt x="254" y="940"/>
                    </a:lnTo>
                    <a:lnTo>
                      <a:pt x="290" y="931"/>
                    </a:lnTo>
                    <a:lnTo>
                      <a:pt x="334" y="925"/>
                    </a:lnTo>
                    <a:lnTo>
                      <a:pt x="394" y="934"/>
                    </a:lnTo>
                    <a:lnTo>
                      <a:pt x="454" y="958"/>
                    </a:lnTo>
                    <a:lnTo>
                      <a:pt x="504" y="994"/>
                    </a:lnTo>
                    <a:lnTo>
                      <a:pt x="526" y="996"/>
                    </a:lnTo>
                    <a:lnTo>
                      <a:pt x="543" y="986"/>
                    </a:lnTo>
                    <a:lnTo>
                      <a:pt x="560" y="960"/>
                    </a:lnTo>
                    <a:lnTo>
                      <a:pt x="560" y="906"/>
                    </a:lnTo>
                    <a:lnTo>
                      <a:pt x="535" y="888"/>
                    </a:lnTo>
                    <a:lnTo>
                      <a:pt x="504" y="880"/>
                    </a:lnTo>
                    <a:lnTo>
                      <a:pt x="428" y="872"/>
                    </a:lnTo>
                    <a:lnTo>
                      <a:pt x="358" y="854"/>
                    </a:lnTo>
                    <a:lnTo>
                      <a:pt x="290" y="833"/>
                    </a:lnTo>
                    <a:lnTo>
                      <a:pt x="260" y="800"/>
                    </a:lnTo>
                    <a:lnTo>
                      <a:pt x="254" y="752"/>
                    </a:lnTo>
                    <a:lnTo>
                      <a:pt x="252" y="672"/>
                    </a:lnTo>
                    <a:lnTo>
                      <a:pt x="270" y="580"/>
                    </a:lnTo>
                    <a:lnTo>
                      <a:pt x="292" y="510"/>
                    </a:lnTo>
                    <a:lnTo>
                      <a:pt x="328" y="442"/>
                    </a:lnTo>
                    <a:lnTo>
                      <a:pt x="355" y="396"/>
                    </a:lnTo>
                    <a:lnTo>
                      <a:pt x="360" y="364"/>
                    </a:lnTo>
                    <a:lnTo>
                      <a:pt x="360" y="328"/>
                    </a:lnTo>
                    <a:lnTo>
                      <a:pt x="350" y="296"/>
                    </a:lnTo>
                    <a:lnTo>
                      <a:pt x="322" y="244"/>
                    </a:lnTo>
                    <a:lnTo>
                      <a:pt x="298" y="214"/>
                    </a:lnTo>
                    <a:lnTo>
                      <a:pt x="278" y="195"/>
                    </a:lnTo>
                    <a:close/>
                  </a:path>
                </a:pathLst>
              </a:custGeom>
              <a:solidFill>
                <a:srgbClr val="33669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0" name="Group 138"/>
          <p:cNvGrpSpPr>
            <a:grpSpLocks/>
          </p:cNvGrpSpPr>
          <p:nvPr/>
        </p:nvGrpSpPr>
        <p:grpSpPr bwMode="auto">
          <a:xfrm>
            <a:off x="8472488" y="4368800"/>
            <a:ext cx="1538287" cy="1150938"/>
            <a:chOff x="3031" y="2650"/>
            <a:chExt cx="969" cy="725"/>
          </a:xfrm>
        </p:grpSpPr>
        <p:sp>
          <p:nvSpPr>
            <p:cNvPr id="121" name="Freeform 139"/>
            <p:cNvSpPr>
              <a:spLocks/>
            </p:cNvSpPr>
            <p:nvPr/>
          </p:nvSpPr>
          <p:spPr bwMode="auto">
            <a:xfrm>
              <a:off x="3759" y="2676"/>
              <a:ext cx="161" cy="213"/>
            </a:xfrm>
            <a:custGeom>
              <a:avLst/>
              <a:gdLst>
                <a:gd name="T0" fmla="*/ 0 w 161"/>
                <a:gd name="T1" fmla="*/ 77 h 150"/>
                <a:gd name="T2" fmla="*/ 7 w 161"/>
                <a:gd name="T3" fmla="*/ 82 h 150"/>
                <a:gd name="T4" fmla="*/ 30 w 161"/>
                <a:gd name="T5" fmla="*/ 57 h 150"/>
                <a:gd name="T6" fmla="*/ 39 w 161"/>
                <a:gd name="T7" fmla="*/ 0 h 150"/>
                <a:gd name="T8" fmla="*/ 50 w 161"/>
                <a:gd name="T9" fmla="*/ 40 h 150"/>
                <a:gd name="T10" fmla="*/ 66 w 161"/>
                <a:gd name="T11" fmla="*/ 67 h 150"/>
                <a:gd name="T12" fmla="*/ 102 w 161"/>
                <a:gd name="T13" fmla="*/ 0 h 150"/>
                <a:gd name="T14" fmla="*/ 121 w 161"/>
                <a:gd name="T15" fmla="*/ 102 h 150"/>
                <a:gd name="T16" fmla="*/ 134 w 161"/>
                <a:gd name="T17" fmla="*/ 116 h 150"/>
                <a:gd name="T18" fmla="*/ 148 w 161"/>
                <a:gd name="T19" fmla="*/ 111 h 150"/>
                <a:gd name="T20" fmla="*/ 143 w 161"/>
                <a:gd name="T21" fmla="*/ 129 h 150"/>
                <a:gd name="T22" fmla="*/ 139 w 161"/>
                <a:gd name="T23" fmla="*/ 176 h 150"/>
                <a:gd name="T24" fmla="*/ 148 w 161"/>
                <a:gd name="T25" fmla="*/ 260 h 150"/>
                <a:gd name="T26" fmla="*/ 161 w 161"/>
                <a:gd name="T27" fmla="*/ 287 h 150"/>
                <a:gd name="T28" fmla="*/ 148 w 161"/>
                <a:gd name="T29" fmla="*/ 312 h 150"/>
                <a:gd name="T30" fmla="*/ 141 w 161"/>
                <a:gd name="T31" fmla="*/ 322 h 150"/>
                <a:gd name="T32" fmla="*/ 136 w 161"/>
                <a:gd name="T33" fmla="*/ 364 h 150"/>
                <a:gd name="T34" fmla="*/ 134 w 161"/>
                <a:gd name="T35" fmla="*/ 383 h 150"/>
                <a:gd name="T36" fmla="*/ 139 w 161"/>
                <a:gd name="T37" fmla="*/ 429 h 1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1" h="150">
                  <a:moveTo>
                    <a:pt x="0" y="27"/>
                  </a:moveTo>
                  <a:cubicBezTo>
                    <a:pt x="3" y="28"/>
                    <a:pt x="7" y="29"/>
                    <a:pt x="7" y="29"/>
                  </a:cubicBezTo>
                  <a:cubicBezTo>
                    <a:pt x="16" y="27"/>
                    <a:pt x="22" y="26"/>
                    <a:pt x="30" y="20"/>
                  </a:cubicBezTo>
                  <a:cubicBezTo>
                    <a:pt x="34" y="14"/>
                    <a:pt x="39" y="0"/>
                    <a:pt x="39" y="0"/>
                  </a:cubicBezTo>
                  <a:cubicBezTo>
                    <a:pt x="43" y="4"/>
                    <a:pt x="46" y="10"/>
                    <a:pt x="50" y="14"/>
                  </a:cubicBezTo>
                  <a:cubicBezTo>
                    <a:pt x="55" y="18"/>
                    <a:pt x="61" y="19"/>
                    <a:pt x="66" y="23"/>
                  </a:cubicBezTo>
                  <a:cubicBezTo>
                    <a:pt x="86" y="20"/>
                    <a:pt x="96" y="19"/>
                    <a:pt x="102" y="0"/>
                  </a:cubicBezTo>
                  <a:cubicBezTo>
                    <a:pt x="106" y="11"/>
                    <a:pt x="109" y="29"/>
                    <a:pt x="121" y="36"/>
                  </a:cubicBezTo>
                  <a:cubicBezTo>
                    <a:pt x="125" y="39"/>
                    <a:pt x="134" y="41"/>
                    <a:pt x="134" y="41"/>
                  </a:cubicBezTo>
                  <a:cubicBezTo>
                    <a:pt x="139" y="40"/>
                    <a:pt x="144" y="36"/>
                    <a:pt x="148" y="39"/>
                  </a:cubicBezTo>
                  <a:cubicBezTo>
                    <a:pt x="150" y="40"/>
                    <a:pt x="144" y="43"/>
                    <a:pt x="143" y="45"/>
                  </a:cubicBezTo>
                  <a:cubicBezTo>
                    <a:pt x="142" y="49"/>
                    <a:pt x="139" y="58"/>
                    <a:pt x="139" y="61"/>
                  </a:cubicBezTo>
                  <a:cubicBezTo>
                    <a:pt x="140" y="70"/>
                    <a:pt x="140" y="84"/>
                    <a:pt x="148" y="91"/>
                  </a:cubicBezTo>
                  <a:cubicBezTo>
                    <a:pt x="152" y="94"/>
                    <a:pt x="161" y="100"/>
                    <a:pt x="161" y="100"/>
                  </a:cubicBezTo>
                  <a:cubicBezTo>
                    <a:pt x="157" y="103"/>
                    <a:pt x="152" y="106"/>
                    <a:pt x="148" y="109"/>
                  </a:cubicBezTo>
                  <a:cubicBezTo>
                    <a:pt x="146" y="111"/>
                    <a:pt x="141" y="113"/>
                    <a:pt x="141" y="113"/>
                  </a:cubicBezTo>
                  <a:cubicBezTo>
                    <a:pt x="139" y="118"/>
                    <a:pt x="138" y="122"/>
                    <a:pt x="136" y="127"/>
                  </a:cubicBezTo>
                  <a:cubicBezTo>
                    <a:pt x="136" y="129"/>
                    <a:pt x="134" y="134"/>
                    <a:pt x="134" y="134"/>
                  </a:cubicBezTo>
                  <a:cubicBezTo>
                    <a:pt x="134" y="134"/>
                    <a:pt x="138" y="149"/>
                    <a:pt x="139" y="150"/>
                  </a:cubicBezTo>
                </a:path>
              </a:pathLst>
            </a:custGeom>
            <a:gradFill rotWithShape="0">
              <a:gsLst>
                <a:gs pos="0">
                  <a:srgbClr val="EAEAEA"/>
                </a:gs>
                <a:gs pos="100000">
                  <a:srgbClr val="FFFF00"/>
                </a:gs>
              </a:gsLst>
              <a:lin ang="18900000" scaled="1"/>
            </a:gradFill>
            <a:ln w="127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2" name="Group 140"/>
            <p:cNvGrpSpPr>
              <a:grpSpLocks/>
            </p:cNvGrpSpPr>
            <p:nvPr/>
          </p:nvGrpSpPr>
          <p:grpSpPr bwMode="auto">
            <a:xfrm>
              <a:off x="3031" y="2650"/>
              <a:ext cx="969" cy="725"/>
              <a:chOff x="3031" y="2641"/>
              <a:chExt cx="969" cy="725"/>
            </a:xfrm>
          </p:grpSpPr>
          <p:grpSp>
            <p:nvGrpSpPr>
              <p:cNvPr id="123" name="Group 141"/>
              <p:cNvGrpSpPr>
                <a:grpSpLocks/>
              </p:cNvGrpSpPr>
              <p:nvPr/>
            </p:nvGrpSpPr>
            <p:grpSpPr bwMode="auto">
              <a:xfrm>
                <a:off x="3031" y="2704"/>
                <a:ext cx="417" cy="386"/>
                <a:chOff x="2352" y="1149"/>
                <a:chExt cx="417" cy="579"/>
              </a:xfrm>
            </p:grpSpPr>
            <p:grpSp>
              <p:nvGrpSpPr>
                <p:cNvPr id="170" name="Group 142"/>
                <p:cNvGrpSpPr>
                  <a:grpSpLocks/>
                </p:cNvGrpSpPr>
                <p:nvPr/>
              </p:nvGrpSpPr>
              <p:grpSpPr bwMode="auto">
                <a:xfrm>
                  <a:off x="2352" y="1296"/>
                  <a:ext cx="259" cy="288"/>
                  <a:chOff x="-96" y="2592"/>
                  <a:chExt cx="432" cy="480"/>
                </a:xfrm>
              </p:grpSpPr>
              <p:sp>
                <p:nvSpPr>
                  <p:cNvPr id="173" name="Line 143"/>
                  <p:cNvSpPr>
                    <a:spLocks noChangeShapeType="1"/>
                  </p:cNvSpPr>
                  <p:nvPr/>
                </p:nvSpPr>
                <p:spPr bwMode="auto">
                  <a:xfrm>
                    <a:off x="-96" y="2592"/>
                    <a:ext cx="432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0" y="2688"/>
                    <a:ext cx="240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Line 145"/>
                  <p:cNvSpPr>
                    <a:spLocks noChangeShapeType="1"/>
                  </p:cNvSpPr>
                  <p:nvPr/>
                </p:nvSpPr>
                <p:spPr bwMode="auto">
                  <a:xfrm>
                    <a:off x="-96" y="2784"/>
                    <a:ext cx="432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Line 146"/>
                  <p:cNvSpPr>
                    <a:spLocks noChangeShapeType="1"/>
                  </p:cNvSpPr>
                  <p:nvPr/>
                </p:nvSpPr>
                <p:spPr bwMode="auto">
                  <a:xfrm>
                    <a:off x="0" y="2880"/>
                    <a:ext cx="240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-96" y="2976"/>
                    <a:ext cx="432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0" y="3072"/>
                    <a:ext cx="240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1" name="Freeform 149"/>
                <p:cNvSpPr>
                  <a:spLocks/>
                </p:cNvSpPr>
                <p:nvPr/>
              </p:nvSpPr>
              <p:spPr bwMode="auto">
                <a:xfrm>
                  <a:off x="2481" y="1149"/>
                  <a:ext cx="288" cy="144"/>
                </a:xfrm>
                <a:custGeom>
                  <a:avLst/>
                  <a:gdLst>
                    <a:gd name="T0" fmla="*/ 0 w 144"/>
                    <a:gd name="T1" fmla="*/ 144 h 144"/>
                    <a:gd name="T2" fmla="*/ 0 w 144"/>
                    <a:gd name="T3" fmla="*/ 0 h 144"/>
                    <a:gd name="T4" fmla="*/ 2304 w 144"/>
                    <a:gd name="T5" fmla="*/ 0 h 14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44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144" y="0"/>
                      </a:lnTo>
                    </a:path>
                  </a:pathLst>
                </a:cu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50"/>
                <p:cNvSpPr>
                  <a:spLocks/>
                </p:cNvSpPr>
                <p:nvPr/>
              </p:nvSpPr>
              <p:spPr bwMode="auto">
                <a:xfrm flipV="1">
                  <a:off x="2481" y="1584"/>
                  <a:ext cx="288" cy="144"/>
                </a:xfrm>
                <a:custGeom>
                  <a:avLst/>
                  <a:gdLst>
                    <a:gd name="T0" fmla="*/ 0 w 144"/>
                    <a:gd name="T1" fmla="*/ 144 h 144"/>
                    <a:gd name="T2" fmla="*/ 0 w 144"/>
                    <a:gd name="T3" fmla="*/ 0 h 144"/>
                    <a:gd name="T4" fmla="*/ 2304 w 144"/>
                    <a:gd name="T5" fmla="*/ 0 h 14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44" h="14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144" y="0"/>
                      </a:lnTo>
                    </a:path>
                  </a:pathLst>
                </a:cu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4" name="Line 151"/>
              <p:cNvSpPr>
                <a:spLocks noChangeShapeType="1"/>
              </p:cNvSpPr>
              <p:nvPr/>
            </p:nvSpPr>
            <p:spPr bwMode="auto">
              <a:xfrm flipH="1" flipV="1">
                <a:off x="3613" y="3240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Line 152"/>
              <p:cNvSpPr>
                <a:spLocks noChangeShapeType="1"/>
              </p:cNvSpPr>
              <p:nvPr/>
            </p:nvSpPr>
            <p:spPr bwMode="auto">
              <a:xfrm flipH="1">
                <a:off x="3613" y="3240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153"/>
              <p:cNvSpPr>
                <a:spLocks noChangeShapeType="1"/>
              </p:cNvSpPr>
              <p:nvPr/>
            </p:nvSpPr>
            <p:spPr bwMode="auto">
              <a:xfrm flipH="1">
                <a:off x="3654" y="3240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Line 154"/>
              <p:cNvSpPr>
                <a:spLocks noChangeShapeType="1"/>
              </p:cNvSpPr>
              <p:nvPr/>
            </p:nvSpPr>
            <p:spPr bwMode="auto">
              <a:xfrm flipH="1">
                <a:off x="3695" y="3240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155"/>
              <p:cNvSpPr>
                <a:spLocks noChangeShapeType="1"/>
              </p:cNvSpPr>
              <p:nvPr/>
            </p:nvSpPr>
            <p:spPr bwMode="auto">
              <a:xfrm flipH="1">
                <a:off x="3736" y="3240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Line 156"/>
              <p:cNvSpPr>
                <a:spLocks noChangeShapeType="1"/>
              </p:cNvSpPr>
              <p:nvPr/>
            </p:nvSpPr>
            <p:spPr bwMode="auto">
              <a:xfrm flipH="1">
                <a:off x="3777" y="3240"/>
                <a:ext cx="42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157"/>
              <p:cNvSpPr>
                <a:spLocks noChangeShapeType="1"/>
              </p:cNvSpPr>
              <p:nvPr/>
            </p:nvSpPr>
            <p:spPr bwMode="auto">
              <a:xfrm flipH="1">
                <a:off x="3819" y="3240"/>
                <a:ext cx="41" cy="8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Line 158"/>
              <p:cNvSpPr>
                <a:spLocks noChangeShapeType="1"/>
              </p:cNvSpPr>
              <p:nvPr/>
            </p:nvSpPr>
            <p:spPr bwMode="auto">
              <a:xfrm>
                <a:off x="3232" y="3318"/>
                <a:ext cx="21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159"/>
              <p:cNvSpPr>
                <a:spLocks noChangeShapeType="1"/>
              </p:cNvSpPr>
              <p:nvPr/>
            </p:nvSpPr>
            <p:spPr bwMode="auto">
              <a:xfrm flipH="1">
                <a:off x="3376" y="3318"/>
                <a:ext cx="24" cy="4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AutoShape 160"/>
              <p:cNvSpPr>
                <a:spLocks noChangeArrowheads="1"/>
              </p:cNvSpPr>
              <p:nvPr/>
            </p:nvSpPr>
            <p:spPr bwMode="auto">
              <a:xfrm>
                <a:off x="3266" y="3127"/>
                <a:ext cx="144" cy="152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34" name="Line 161"/>
              <p:cNvSpPr>
                <a:spLocks noChangeShapeType="1"/>
              </p:cNvSpPr>
              <p:nvPr/>
            </p:nvSpPr>
            <p:spPr bwMode="auto">
              <a:xfrm flipH="1">
                <a:off x="3328" y="3318"/>
                <a:ext cx="24" cy="4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Line 162"/>
              <p:cNvSpPr>
                <a:spLocks noChangeShapeType="1"/>
              </p:cNvSpPr>
              <p:nvPr/>
            </p:nvSpPr>
            <p:spPr bwMode="auto">
              <a:xfrm flipH="1">
                <a:off x="3280" y="3318"/>
                <a:ext cx="24" cy="4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Freeform 163"/>
              <p:cNvSpPr>
                <a:spLocks/>
              </p:cNvSpPr>
              <p:nvPr/>
            </p:nvSpPr>
            <p:spPr bwMode="auto">
              <a:xfrm>
                <a:off x="3312" y="3095"/>
                <a:ext cx="52" cy="213"/>
              </a:xfrm>
              <a:custGeom>
                <a:avLst/>
                <a:gdLst>
                  <a:gd name="T0" fmla="*/ 26 w 52"/>
                  <a:gd name="T1" fmla="*/ 0 h 222"/>
                  <a:gd name="T2" fmla="*/ 26 w 52"/>
                  <a:gd name="T3" fmla="*/ 48 h 222"/>
                  <a:gd name="T4" fmla="*/ 0 w 52"/>
                  <a:gd name="T5" fmla="*/ 57 h 222"/>
                  <a:gd name="T6" fmla="*/ 52 w 52"/>
                  <a:gd name="T7" fmla="*/ 77 h 222"/>
                  <a:gd name="T8" fmla="*/ 0 w 52"/>
                  <a:gd name="T9" fmla="*/ 96 h 222"/>
                  <a:gd name="T10" fmla="*/ 52 w 52"/>
                  <a:gd name="T11" fmla="*/ 114 h 222"/>
                  <a:gd name="T12" fmla="*/ 0 w 52"/>
                  <a:gd name="T13" fmla="*/ 135 h 222"/>
                  <a:gd name="T14" fmla="*/ 26 w 52"/>
                  <a:gd name="T15" fmla="*/ 144 h 222"/>
                  <a:gd name="T16" fmla="*/ 26 w 52"/>
                  <a:gd name="T17" fmla="*/ 196 h 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" h="222">
                    <a:moveTo>
                      <a:pt x="26" y="0"/>
                    </a:moveTo>
                    <a:lnTo>
                      <a:pt x="26" y="54"/>
                    </a:lnTo>
                    <a:lnTo>
                      <a:pt x="0" y="65"/>
                    </a:lnTo>
                    <a:lnTo>
                      <a:pt x="52" y="87"/>
                    </a:lnTo>
                    <a:lnTo>
                      <a:pt x="0" y="108"/>
                    </a:lnTo>
                    <a:lnTo>
                      <a:pt x="52" y="129"/>
                    </a:lnTo>
                    <a:lnTo>
                      <a:pt x="0" y="153"/>
                    </a:lnTo>
                    <a:lnTo>
                      <a:pt x="26" y="163"/>
                    </a:lnTo>
                    <a:lnTo>
                      <a:pt x="26" y="222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37" name="Group 164"/>
              <p:cNvGrpSpPr>
                <a:grpSpLocks/>
              </p:cNvGrpSpPr>
              <p:nvPr/>
            </p:nvGrpSpPr>
            <p:grpSpPr bwMode="auto">
              <a:xfrm>
                <a:off x="3613" y="3240"/>
                <a:ext cx="288" cy="82"/>
                <a:chOff x="3408" y="1646"/>
                <a:chExt cx="288" cy="82"/>
              </a:xfrm>
            </p:grpSpPr>
            <p:sp>
              <p:nvSpPr>
                <p:cNvPr id="163" name="Line 165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1646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3408" y="1646"/>
                  <a:ext cx="41" cy="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5" name="Line 167"/>
                <p:cNvSpPr>
                  <a:spLocks noChangeShapeType="1"/>
                </p:cNvSpPr>
                <p:nvPr/>
              </p:nvSpPr>
              <p:spPr bwMode="auto">
                <a:xfrm flipH="1">
                  <a:off x="3449" y="1646"/>
                  <a:ext cx="41" cy="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6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3490" y="1646"/>
                  <a:ext cx="41" cy="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7" name="Line 169"/>
                <p:cNvSpPr>
                  <a:spLocks noChangeShapeType="1"/>
                </p:cNvSpPr>
                <p:nvPr/>
              </p:nvSpPr>
              <p:spPr bwMode="auto">
                <a:xfrm flipH="1">
                  <a:off x="3531" y="1646"/>
                  <a:ext cx="41" cy="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8" name="Line 170"/>
                <p:cNvSpPr>
                  <a:spLocks noChangeShapeType="1"/>
                </p:cNvSpPr>
                <p:nvPr/>
              </p:nvSpPr>
              <p:spPr bwMode="auto">
                <a:xfrm flipH="1">
                  <a:off x="3572" y="1646"/>
                  <a:ext cx="42" cy="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9" name="Line 171"/>
                <p:cNvSpPr>
                  <a:spLocks noChangeShapeType="1"/>
                </p:cNvSpPr>
                <p:nvPr/>
              </p:nvSpPr>
              <p:spPr bwMode="auto">
                <a:xfrm flipH="1">
                  <a:off x="3614" y="1646"/>
                  <a:ext cx="41" cy="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8" name="Group 172"/>
              <p:cNvGrpSpPr>
                <a:grpSpLocks/>
              </p:cNvGrpSpPr>
              <p:nvPr/>
            </p:nvGrpSpPr>
            <p:grpSpPr bwMode="auto">
              <a:xfrm>
                <a:off x="3424" y="2651"/>
                <a:ext cx="560" cy="622"/>
                <a:chOff x="3245" y="1109"/>
                <a:chExt cx="532" cy="566"/>
              </a:xfrm>
            </p:grpSpPr>
            <p:sp>
              <p:nvSpPr>
                <p:cNvPr id="157" name="Freeform 173"/>
                <p:cNvSpPr>
                  <a:spLocks/>
                </p:cNvSpPr>
                <p:nvPr/>
              </p:nvSpPr>
              <p:spPr bwMode="auto">
                <a:xfrm flipH="1">
                  <a:off x="3509" y="1287"/>
                  <a:ext cx="110" cy="198"/>
                </a:xfrm>
                <a:custGeom>
                  <a:avLst/>
                  <a:gdLst>
                    <a:gd name="T0" fmla="*/ 0 w 532"/>
                    <a:gd name="T1" fmla="*/ 0 h 968"/>
                    <a:gd name="T2" fmla="*/ 0 w 532"/>
                    <a:gd name="T3" fmla="*/ 0 h 968"/>
                    <a:gd name="T4" fmla="*/ 1 w 532"/>
                    <a:gd name="T5" fmla="*/ 0 h 968"/>
                    <a:gd name="T6" fmla="*/ 1 w 532"/>
                    <a:gd name="T7" fmla="*/ 0 h 968"/>
                    <a:gd name="T8" fmla="*/ 1 w 532"/>
                    <a:gd name="T9" fmla="*/ 0 h 968"/>
                    <a:gd name="T10" fmla="*/ 1 w 532"/>
                    <a:gd name="T11" fmla="*/ 0 h 968"/>
                    <a:gd name="T12" fmla="*/ 1 w 532"/>
                    <a:gd name="T13" fmla="*/ 0 h 968"/>
                    <a:gd name="T14" fmla="*/ 1 w 532"/>
                    <a:gd name="T15" fmla="*/ 0 h 968"/>
                    <a:gd name="T16" fmla="*/ 1 w 532"/>
                    <a:gd name="T17" fmla="*/ 0 h 968"/>
                    <a:gd name="T18" fmla="*/ 1 w 532"/>
                    <a:gd name="T19" fmla="*/ 1 h 968"/>
                    <a:gd name="T20" fmla="*/ 1 w 532"/>
                    <a:gd name="T21" fmla="*/ 1 h 968"/>
                    <a:gd name="T22" fmla="*/ 1 w 532"/>
                    <a:gd name="T23" fmla="*/ 1 h 968"/>
                    <a:gd name="T24" fmla="*/ 1 w 532"/>
                    <a:gd name="T25" fmla="*/ 1 h 968"/>
                    <a:gd name="T26" fmla="*/ 1 w 532"/>
                    <a:gd name="T27" fmla="*/ 1 h 968"/>
                    <a:gd name="T28" fmla="*/ 1 w 532"/>
                    <a:gd name="T29" fmla="*/ 1 h 968"/>
                    <a:gd name="T30" fmla="*/ 1 w 532"/>
                    <a:gd name="T31" fmla="*/ 1 h 968"/>
                    <a:gd name="T32" fmla="*/ 1 w 532"/>
                    <a:gd name="T33" fmla="*/ 2 h 968"/>
                    <a:gd name="T34" fmla="*/ 1 w 532"/>
                    <a:gd name="T35" fmla="*/ 2 h 968"/>
                    <a:gd name="T36" fmla="*/ 0 w 532"/>
                    <a:gd name="T37" fmla="*/ 2 h 968"/>
                    <a:gd name="T38" fmla="*/ 0 w 532"/>
                    <a:gd name="T39" fmla="*/ 2 h 968"/>
                    <a:gd name="T40" fmla="*/ 0 w 532"/>
                    <a:gd name="T41" fmla="*/ 2 h 968"/>
                    <a:gd name="T42" fmla="*/ 0 w 532"/>
                    <a:gd name="T43" fmla="*/ 2 h 968"/>
                    <a:gd name="T44" fmla="*/ 0 w 532"/>
                    <a:gd name="T45" fmla="*/ 2 h 968"/>
                    <a:gd name="T46" fmla="*/ 0 w 532"/>
                    <a:gd name="T47" fmla="*/ 1 h 968"/>
                    <a:gd name="T48" fmla="*/ 0 w 532"/>
                    <a:gd name="T49" fmla="*/ 1 h 968"/>
                    <a:gd name="T50" fmla="*/ 0 w 532"/>
                    <a:gd name="T51" fmla="*/ 1 h 968"/>
                    <a:gd name="T52" fmla="*/ 0 w 532"/>
                    <a:gd name="T53" fmla="*/ 1 h 968"/>
                    <a:gd name="T54" fmla="*/ 0 w 532"/>
                    <a:gd name="T55" fmla="*/ 1 h 968"/>
                    <a:gd name="T56" fmla="*/ 0 w 532"/>
                    <a:gd name="T57" fmla="*/ 1 h 968"/>
                    <a:gd name="T58" fmla="*/ 0 w 532"/>
                    <a:gd name="T59" fmla="*/ 1 h 968"/>
                    <a:gd name="T60" fmla="*/ 0 w 532"/>
                    <a:gd name="T61" fmla="*/ 1 h 968"/>
                    <a:gd name="T62" fmla="*/ 0 w 532"/>
                    <a:gd name="T63" fmla="*/ 1 h 968"/>
                    <a:gd name="T64" fmla="*/ 0 w 532"/>
                    <a:gd name="T65" fmla="*/ 1 h 968"/>
                    <a:gd name="T66" fmla="*/ 0 w 532"/>
                    <a:gd name="T67" fmla="*/ 1 h 968"/>
                    <a:gd name="T68" fmla="*/ 0 w 532"/>
                    <a:gd name="T69" fmla="*/ 1 h 968"/>
                    <a:gd name="T70" fmla="*/ 0 w 532"/>
                    <a:gd name="T71" fmla="*/ 1 h 968"/>
                    <a:gd name="T72" fmla="*/ 0 w 532"/>
                    <a:gd name="T73" fmla="*/ 0 h 968"/>
                    <a:gd name="T74" fmla="*/ 0 w 532"/>
                    <a:gd name="T75" fmla="*/ 0 h 968"/>
                    <a:gd name="T76" fmla="*/ 0 w 532"/>
                    <a:gd name="T77" fmla="*/ 0 h 968"/>
                    <a:gd name="T78" fmla="*/ 0 w 532"/>
                    <a:gd name="T79" fmla="*/ 0 h 968"/>
                    <a:gd name="T80" fmla="*/ 0 w 532"/>
                    <a:gd name="T81" fmla="*/ 0 h 968"/>
                    <a:gd name="T82" fmla="*/ 0 w 532"/>
                    <a:gd name="T83" fmla="*/ 0 h 968"/>
                    <a:gd name="T84" fmla="*/ 0 w 532"/>
                    <a:gd name="T85" fmla="*/ 0 h 968"/>
                    <a:gd name="T86" fmla="*/ 0 w 532"/>
                    <a:gd name="T87" fmla="*/ 0 h 968"/>
                    <a:gd name="T88" fmla="*/ 0 w 532"/>
                    <a:gd name="T89" fmla="*/ 0 h 968"/>
                    <a:gd name="T90" fmla="*/ 0 w 532"/>
                    <a:gd name="T91" fmla="*/ 0 h 96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532" h="968">
                      <a:moveTo>
                        <a:pt x="190" y="6"/>
                      </a:moveTo>
                      <a:lnTo>
                        <a:pt x="270" y="0"/>
                      </a:lnTo>
                      <a:lnTo>
                        <a:pt x="334" y="6"/>
                      </a:lnTo>
                      <a:lnTo>
                        <a:pt x="380" y="26"/>
                      </a:lnTo>
                      <a:lnTo>
                        <a:pt x="412" y="52"/>
                      </a:lnTo>
                      <a:lnTo>
                        <a:pt x="442" y="96"/>
                      </a:lnTo>
                      <a:lnTo>
                        <a:pt x="468" y="146"/>
                      </a:lnTo>
                      <a:lnTo>
                        <a:pt x="490" y="208"/>
                      </a:lnTo>
                      <a:lnTo>
                        <a:pt x="506" y="282"/>
                      </a:lnTo>
                      <a:lnTo>
                        <a:pt x="522" y="364"/>
                      </a:lnTo>
                      <a:lnTo>
                        <a:pt x="526" y="453"/>
                      </a:lnTo>
                      <a:lnTo>
                        <a:pt x="532" y="545"/>
                      </a:lnTo>
                      <a:lnTo>
                        <a:pt x="524" y="616"/>
                      </a:lnTo>
                      <a:lnTo>
                        <a:pt x="503" y="696"/>
                      </a:lnTo>
                      <a:lnTo>
                        <a:pt x="470" y="765"/>
                      </a:lnTo>
                      <a:lnTo>
                        <a:pt x="424" y="838"/>
                      </a:lnTo>
                      <a:lnTo>
                        <a:pt x="376" y="887"/>
                      </a:lnTo>
                      <a:lnTo>
                        <a:pt x="308" y="932"/>
                      </a:lnTo>
                      <a:lnTo>
                        <a:pt x="236" y="957"/>
                      </a:lnTo>
                      <a:lnTo>
                        <a:pt x="172" y="968"/>
                      </a:lnTo>
                      <a:lnTo>
                        <a:pt x="117" y="960"/>
                      </a:lnTo>
                      <a:lnTo>
                        <a:pt x="70" y="938"/>
                      </a:lnTo>
                      <a:lnTo>
                        <a:pt x="38" y="906"/>
                      </a:lnTo>
                      <a:lnTo>
                        <a:pt x="11" y="859"/>
                      </a:lnTo>
                      <a:lnTo>
                        <a:pt x="0" y="805"/>
                      </a:lnTo>
                      <a:lnTo>
                        <a:pt x="0" y="750"/>
                      </a:lnTo>
                      <a:lnTo>
                        <a:pt x="11" y="696"/>
                      </a:lnTo>
                      <a:lnTo>
                        <a:pt x="38" y="651"/>
                      </a:lnTo>
                      <a:lnTo>
                        <a:pt x="78" y="613"/>
                      </a:lnTo>
                      <a:lnTo>
                        <a:pt x="124" y="576"/>
                      </a:lnTo>
                      <a:lnTo>
                        <a:pt x="144" y="545"/>
                      </a:lnTo>
                      <a:lnTo>
                        <a:pt x="152" y="516"/>
                      </a:lnTo>
                      <a:lnTo>
                        <a:pt x="150" y="477"/>
                      </a:lnTo>
                      <a:lnTo>
                        <a:pt x="138" y="415"/>
                      </a:lnTo>
                      <a:lnTo>
                        <a:pt x="124" y="350"/>
                      </a:lnTo>
                      <a:lnTo>
                        <a:pt x="101" y="306"/>
                      </a:lnTo>
                      <a:lnTo>
                        <a:pt x="66" y="255"/>
                      </a:lnTo>
                      <a:lnTo>
                        <a:pt x="52" y="217"/>
                      </a:lnTo>
                      <a:lnTo>
                        <a:pt x="46" y="170"/>
                      </a:lnTo>
                      <a:lnTo>
                        <a:pt x="52" y="116"/>
                      </a:lnTo>
                      <a:lnTo>
                        <a:pt x="78" y="70"/>
                      </a:lnTo>
                      <a:lnTo>
                        <a:pt x="108" y="43"/>
                      </a:lnTo>
                      <a:lnTo>
                        <a:pt x="146" y="24"/>
                      </a:lnTo>
                      <a:lnTo>
                        <a:pt x="174" y="11"/>
                      </a:lnTo>
                      <a:lnTo>
                        <a:pt x="232" y="2"/>
                      </a:lnTo>
                      <a:lnTo>
                        <a:pt x="190" y="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74"/>
                <p:cNvSpPr>
                  <a:spLocks/>
                </p:cNvSpPr>
                <p:nvPr/>
              </p:nvSpPr>
              <p:spPr bwMode="auto">
                <a:xfrm flipH="1">
                  <a:off x="3529" y="1171"/>
                  <a:ext cx="125" cy="105"/>
                </a:xfrm>
                <a:custGeom>
                  <a:avLst/>
                  <a:gdLst>
                    <a:gd name="T0" fmla="*/ 1 w 606"/>
                    <a:gd name="T1" fmla="*/ 1 h 517"/>
                    <a:gd name="T2" fmla="*/ 1 w 606"/>
                    <a:gd name="T3" fmla="*/ 0 h 517"/>
                    <a:gd name="T4" fmla="*/ 1 w 606"/>
                    <a:gd name="T5" fmla="*/ 0 h 517"/>
                    <a:gd name="T6" fmla="*/ 1 w 606"/>
                    <a:gd name="T7" fmla="*/ 0 h 517"/>
                    <a:gd name="T8" fmla="*/ 1 w 606"/>
                    <a:gd name="T9" fmla="*/ 0 h 517"/>
                    <a:gd name="T10" fmla="*/ 1 w 606"/>
                    <a:gd name="T11" fmla="*/ 0 h 517"/>
                    <a:gd name="T12" fmla="*/ 0 w 606"/>
                    <a:gd name="T13" fmla="*/ 0 h 517"/>
                    <a:gd name="T14" fmla="*/ 0 w 606"/>
                    <a:gd name="T15" fmla="*/ 0 h 517"/>
                    <a:gd name="T16" fmla="*/ 0 w 606"/>
                    <a:gd name="T17" fmla="*/ 0 h 517"/>
                    <a:gd name="T18" fmla="*/ 0 w 606"/>
                    <a:gd name="T19" fmla="*/ 0 h 517"/>
                    <a:gd name="T20" fmla="*/ 0 w 606"/>
                    <a:gd name="T21" fmla="*/ 0 h 517"/>
                    <a:gd name="T22" fmla="*/ 0 w 606"/>
                    <a:gd name="T23" fmla="*/ 0 h 517"/>
                    <a:gd name="T24" fmla="*/ 0 w 606"/>
                    <a:gd name="T25" fmla="*/ 0 h 517"/>
                    <a:gd name="T26" fmla="*/ 0 w 606"/>
                    <a:gd name="T27" fmla="*/ 0 h 517"/>
                    <a:gd name="T28" fmla="*/ 0 w 606"/>
                    <a:gd name="T29" fmla="*/ 0 h 517"/>
                    <a:gd name="T30" fmla="*/ 0 w 606"/>
                    <a:gd name="T31" fmla="*/ 0 h 517"/>
                    <a:gd name="T32" fmla="*/ 0 w 606"/>
                    <a:gd name="T33" fmla="*/ 0 h 517"/>
                    <a:gd name="T34" fmla="*/ 0 w 606"/>
                    <a:gd name="T35" fmla="*/ 1 h 517"/>
                    <a:gd name="T36" fmla="*/ 0 w 606"/>
                    <a:gd name="T37" fmla="*/ 1 h 517"/>
                    <a:gd name="T38" fmla="*/ 0 w 606"/>
                    <a:gd name="T39" fmla="*/ 1 h 517"/>
                    <a:gd name="T40" fmla="*/ 0 w 606"/>
                    <a:gd name="T41" fmla="*/ 1 h 517"/>
                    <a:gd name="T42" fmla="*/ 0 w 606"/>
                    <a:gd name="T43" fmla="*/ 1 h 517"/>
                    <a:gd name="T44" fmla="*/ 0 w 606"/>
                    <a:gd name="T45" fmla="*/ 1 h 517"/>
                    <a:gd name="T46" fmla="*/ 1 w 606"/>
                    <a:gd name="T47" fmla="*/ 1 h 517"/>
                    <a:gd name="T48" fmla="*/ 1 w 606"/>
                    <a:gd name="T49" fmla="*/ 1 h 517"/>
                    <a:gd name="T50" fmla="*/ 1 w 606"/>
                    <a:gd name="T51" fmla="*/ 1 h 517"/>
                    <a:gd name="T52" fmla="*/ 1 w 606"/>
                    <a:gd name="T53" fmla="*/ 1 h 517"/>
                    <a:gd name="T54" fmla="*/ 1 w 606"/>
                    <a:gd name="T55" fmla="*/ 1 h 517"/>
                    <a:gd name="T56" fmla="*/ 1 w 606"/>
                    <a:gd name="T57" fmla="*/ 1 h 517"/>
                    <a:gd name="T58" fmla="*/ 1 w 606"/>
                    <a:gd name="T59" fmla="*/ 1 h 517"/>
                    <a:gd name="T60" fmla="*/ 1 w 606"/>
                    <a:gd name="T61" fmla="*/ 1 h 517"/>
                    <a:gd name="T62" fmla="*/ 1 w 606"/>
                    <a:gd name="T63" fmla="*/ 1 h 517"/>
                    <a:gd name="T64" fmla="*/ 1 w 606"/>
                    <a:gd name="T65" fmla="*/ 1 h 517"/>
                    <a:gd name="T66" fmla="*/ 1 w 606"/>
                    <a:gd name="T67" fmla="*/ 1 h 517"/>
                    <a:gd name="T68" fmla="*/ 1 w 606"/>
                    <a:gd name="T69" fmla="*/ 1 h 517"/>
                    <a:gd name="T70" fmla="*/ 1 w 606"/>
                    <a:gd name="T71" fmla="*/ 1 h 517"/>
                    <a:gd name="T72" fmla="*/ 1 w 606"/>
                    <a:gd name="T73" fmla="*/ 1 h 517"/>
                    <a:gd name="T74" fmla="*/ 1 w 606"/>
                    <a:gd name="T75" fmla="*/ 1 h 517"/>
                    <a:gd name="T76" fmla="*/ 1 w 606"/>
                    <a:gd name="T77" fmla="*/ 1 h 517"/>
                    <a:gd name="T78" fmla="*/ 1 w 606"/>
                    <a:gd name="T79" fmla="*/ 1 h 517"/>
                    <a:gd name="T80" fmla="*/ 1 w 606"/>
                    <a:gd name="T81" fmla="*/ 1 h 517"/>
                    <a:gd name="T82" fmla="*/ 1 w 606"/>
                    <a:gd name="T83" fmla="*/ 1 h 51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606" h="517">
                      <a:moveTo>
                        <a:pt x="440" y="307"/>
                      </a:moveTo>
                      <a:lnTo>
                        <a:pt x="424" y="244"/>
                      </a:lnTo>
                      <a:lnTo>
                        <a:pt x="404" y="190"/>
                      </a:lnTo>
                      <a:lnTo>
                        <a:pt x="381" y="149"/>
                      </a:lnTo>
                      <a:lnTo>
                        <a:pt x="350" y="108"/>
                      </a:lnTo>
                      <a:lnTo>
                        <a:pt x="312" y="65"/>
                      </a:lnTo>
                      <a:lnTo>
                        <a:pt x="275" y="35"/>
                      </a:lnTo>
                      <a:lnTo>
                        <a:pt x="248" y="18"/>
                      </a:lnTo>
                      <a:lnTo>
                        <a:pt x="206" y="7"/>
                      </a:lnTo>
                      <a:lnTo>
                        <a:pt x="158" y="0"/>
                      </a:lnTo>
                      <a:lnTo>
                        <a:pt x="114" y="7"/>
                      </a:lnTo>
                      <a:lnTo>
                        <a:pt x="71" y="24"/>
                      </a:lnTo>
                      <a:lnTo>
                        <a:pt x="40" y="54"/>
                      </a:lnTo>
                      <a:lnTo>
                        <a:pt x="12" y="106"/>
                      </a:lnTo>
                      <a:lnTo>
                        <a:pt x="0" y="157"/>
                      </a:lnTo>
                      <a:lnTo>
                        <a:pt x="3" y="211"/>
                      </a:lnTo>
                      <a:lnTo>
                        <a:pt x="12" y="265"/>
                      </a:lnTo>
                      <a:lnTo>
                        <a:pt x="32" y="317"/>
                      </a:lnTo>
                      <a:lnTo>
                        <a:pt x="58" y="363"/>
                      </a:lnTo>
                      <a:lnTo>
                        <a:pt x="101" y="404"/>
                      </a:lnTo>
                      <a:lnTo>
                        <a:pt x="147" y="442"/>
                      </a:lnTo>
                      <a:lnTo>
                        <a:pt x="202" y="475"/>
                      </a:lnTo>
                      <a:lnTo>
                        <a:pt x="258" y="501"/>
                      </a:lnTo>
                      <a:lnTo>
                        <a:pt x="313" y="517"/>
                      </a:lnTo>
                      <a:lnTo>
                        <a:pt x="359" y="517"/>
                      </a:lnTo>
                      <a:lnTo>
                        <a:pt x="392" y="505"/>
                      </a:lnTo>
                      <a:lnTo>
                        <a:pt x="414" y="475"/>
                      </a:lnTo>
                      <a:lnTo>
                        <a:pt x="432" y="434"/>
                      </a:lnTo>
                      <a:lnTo>
                        <a:pt x="438" y="404"/>
                      </a:lnTo>
                      <a:lnTo>
                        <a:pt x="438" y="381"/>
                      </a:lnTo>
                      <a:lnTo>
                        <a:pt x="484" y="415"/>
                      </a:lnTo>
                      <a:lnTo>
                        <a:pt x="520" y="434"/>
                      </a:lnTo>
                      <a:lnTo>
                        <a:pt x="560" y="442"/>
                      </a:lnTo>
                      <a:lnTo>
                        <a:pt x="592" y="434"/>
                      </a:lnTo>
                      <a:lnTo>
                        <a:pt x="606" y="415"/>
                      </a:lnTo>
                      <a:lnTo>
                        <a:pt x="601" y="391"/>
                      </a:lnTo>
                      <a:lnTo>
                        <a:pt x="590" y="373"/>
                      </a:lnTo>
                      <a:lnTo>
                        <a:pt x="563" y="361"/>
                      </a:lnTo>
                      <a:lnTo>
                        <a:pt x="524" y="350"/>
                      </a:lnTo>
                      <a:lnTo>
                        <a:pt x="494" y="342"/>
                      </a:lnTo>
                      <a:lnTo>
                        <a:pt x="464" y="327"/>
                      </a:lnTo>
                      <a:lnTo>
                        <a:pt x="440" y="30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9" name="Freeform 175"/>
                <p:cNvSpPr>
                  <a:spLocks/>
                </p:cNvSpPr>
                <p:nvPr/>
              </p:nvSpPr>
              <p:spPr bwMode="auto">
                <a:xfrm rot="21023681" flipH="1">
                  <a:off x="3245" y="1109"/>
                  <a:ext cx="312" cy="232"/>
                </a:xfrm>
                <a:custGeom>
                  <a:avLst/>
                  <a:gdLst>
                    <a:gd name="T0" fmla="*/ 0 w 1194"/>
                    <a:gd name="T1" fmla="*/ 3 h 897"/>
                    <a:gd name="T2" fmla="*/ 0 w 1194"/>
                    <a:gd name="T3" fmla="*/ 4 h 897"/>
                    <a:gd name="T4" fmla="*/ 0 w 1194"/>
                    <a:gd name="T5" fmla="*/ 4 h 897"/>
                    <a:gd name="T6" fmla="*/ 1 w 1194"/>
                    <a:gd name="T7" fmla="*/ 4 h 897"/>
                    <a:gd name="T8" fmla="*/ 1 w 1194"/>
                    <a:gd name="T9" fmla="*/ 4 h 897"/>
                    <a:gd name="T10" fmla="*/ 2 w 1194"/>
                    <a:gd name="T11" fmla="*/ 4 h 897"/>
                    <a:gd name="T12" fmla="*/ 2 w 1194"/>
                    <a:gd name="T13" fmla="*/ 3 h 897"/>
                    <a:gd name="T14" fmla="*/ 3 w 1194"/>
                    <a:gd name="T15" fmla="*/ 2 h 897"/>
                    <a:gd name="T16" fmla="*/ 3 w 1194"/>
                    <a:gd name="T17" fmla="*/ 2 h 897"/>
                    <a:gd name="T18" fmla="*/ 4 w 1194"/>
                    <a:gd name="T19" fmla="*/ 1 h 897"/>
                    <a:gd name="T20" fmla="*/ 4 w 1194"/>
                    <a:gd name="T21" fmla="*/ 1 h 897"/>
                    <a:gd name="T22" fmla="*/ 4 w 1194"/>
                    <a:gd name="T23" fmla="*/ 1 h 897"/>
                    <a:gd name="T24" fmla="*/ 4 w 1194"/>
                    <a:gd name="T25" fmla="*/ 1 h 897"/>
                    <a:gd name="T26" fmla="*/ 4 w 1194"/>
                    <a:gd name="T27" fmla="*/ 2 h 897"/>
                    <a:gd name="T28" fmla="*/ 5 w 1194"/>
                    <a:gd name="T29" fmla="*/ 2 h 897"/>
                    <a:gd name="T30" fmla="*/ 5 w 1194"/>
                    <a:gd name="T31" fmla="*/ 1 h 897"/>
                    <a:gd name="T32" fmla="*/ 5 w 1194"/>
                    <a:gd name="T33" fmla="*/ 1 h 897"/>
                    <a:gd name="T34" fmla="*/ 5 w 1194"/>
                    <a:gd name="T35" fmla="*/ 1 h 897"/>
                    <a:gd name="T36" fmla="*/ 5 w 1194"/>
                    <a:gd name="T37" fmla="*/ 1 h 897"/>
                    <a:gd name="T38" fmla="*/ 5 w 1194"/>
                    <a:gd name="T39" fmla="*/ 1 h 897"/>
                    <a:gd name="T40" fmla="*/ 5 w 1194"/>
                    <a:gd name="T41" fmla="*/ 0 h 897"/>
                    <a:gd name="T42" fmla="*/ 5 w 1194"/>
                    <a:gd name="T43" fmla="*/ 0 h 897"/>
                    <a:gd name="T44" fmla="*/ 5 w 1194"/>
                    <a:gd name="T45" fmla="*/ 0 h 897"/>
                    <a:gd name="T46" fmla="*/ 5 w 1194"/>
                    <a:gd name="T47" fmla="*/ 0 h 897"/>
                    <a:gd name="T48" fmla="*/ 4 w 1194"/>
                    <a:gd name="T49" fmla="*/ 1 h 897"/>
                    <a:gd name="T50" fmla="*/ 4 w 1194"/>
                    <a:gd name="T51" fmla="*/ 1 h 897"/>
                    <a:gd name="T52" fmla="*/ 3 w 1194"/>
                    <a:gd name="T53" fmla="*/ 1 h 897"/>
                    <a:gd name="T54" fmla="*/ 3 w 1194"/>
                    <a:gd name="T55" fmla="*/ 2 h 897"/>
                    <a:gd name="T56" fmla="*/ 2 w 1194"/>
                    <a:gd name="T57" fmla="*/ 2 h 897"/>
                    <a:gd name="T58" fmla="*/ 2 w 1194"/>
                    <a:gd name="T59" fmla="*/ 3 h 897"/>
                    <a:gd name="T60" fmla="*/ 1 w 1194"/>
                    <a:gd name="T61" fmla="*/ 3 h 897"/>
                    <a:gd name="T62" fmla="*/ 1 w 1194"/>
                    <a:gd name="T63" fmla="*/ 3 h 89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194" h="897">
                      <a:moveTo>
                        <a:pt x="104" y="767"/>
                      </a:moveTo>
                      <a:lnTo>
                        <a:pt x="58" y="767"/>
                      </a:lnTo>
                      <a:lnTo>
                        <a:pt x="50" y="768"/>
                      </a:lnTo>
                      <a:lnTo>
                        <a:pt x="12" y="785"/>
                      </a:lnTo>
                      <a:lnTo>
                        <a:pt x="0" y="815"/>
                      </a:lnTo>
                      <a:lnTo>
                        <a:pt x="8" y="853"/>
                      </a:lnTo>
                      <a:lnTo>
                        <a:pt x="47" y="881"/>
                      </a:lnTo>
                      <a:lnTo>
                        <a:pt x="120" y="897"/>
                      </a:lnTo>
                      <a:lnTo>
                        <a:pt x="194" y="895"/>
                      </a:lnTo>
                      <a:lnTo>
                        <a:pt x="258" y="881"/>
                      </a:lnTo>
                      <a:lnTo>
                        <a:pt x="316" y="853"/>
                      </a:lnTo>
                      <a:lnTo>
                        <a:pt x="376" y="809"/>
                      </a:lnTo>
                      <a:lnTo>
                        <a:pt x="438" y="749"/>
                      </a:lnTo>
                      <a:lnTo>
                        <a:pt x="501" y="669"/>
                      </a:lnTo>
                      <a:lnTo>
                        <a:pt x="546" y="599"/>
                      </a:lnTo>
                      <a:lnTo>
                        <a:pt x="590" y="523"/>
                      </a:lnTo>
                      <a:lnTo>
                        <a:pt x="632" y="450"/>
                      </a:lnTo>
                      <a:lnTo>
                        <a:pt x="672" y="399"/>
                      </a:lnTo>
                      <a:lnTo>
                        <a:pt x="718" y="336"/>
                      </a:lnTo>
                      <a:lnTo>
                        <a:pt x="768" y="281"/>
                      </a:lnTo>
                      <a:lnTo>
                        <a:pt x="818" y="236"/>
                      </a:lnTo>
                      <a:lnTo>
                        <a:pt x="862" y="211"/>
                      </a:lnTo>
                      <a:lnTo>
                        <a:pt x="902" y="208"/>
                      </a:lnTo>
                      <a:lnTo>
                        <a:pt x="934" y="220"/>
                      </a:lnTo>
                      <a:lnTo>
                        <a:pt x="952" y="238"/>
                      </a:lnTo>
                      <a:lnTo>
                        <a:pt x="966" y="273"/>
                      </a:lnTo>
                      <a:lnTo>
                        <a:pt x="970" y="301"/>
                      </a:lnTo>
                      <a:lnTo>
                        <a:pt x="970" y="333"/>
                      </a:lnTo>
                      <a:lnTo>
                        <a:pt x="982" y="350"/>
                      </a:lnTo>
                      <a:lnTo>
                        <a:pt x="1008" y="355"/>
                      </a:lnTo>
                      <a:lnTo>
                        <a:pt x="1028" y="342"/>
                      </a:lnTo>
                      <a:lnTo>
                        <a:pt x="1038" y="319"/>
                      </a:lnTo>
                      <a:lnTo>
                        <a:pt x="1044" y="293"/>
                      </a:lnTo>
                      <a:lnTo>
                        <a:pt x="1034" y="263"/>
                      </a:lnTo>
                      <a:lnTo>
                        <a:pt x="1018" y="220"/>
                      </a:lnTo>
                      <a:lnTo>
                        <a:pt x="1012" y="197"/>
                      </a:lnTo>
                      <a:lnTo>
                        <a:pt x="1018" y="167"/>
                      </a:lnTo>
                      <a:lnTo>
                        <a:pt x="1030" y="138"/>
                      </a:lnTo>
                      <a:lnTo>
                        <a:pt x="1064" y="108"/>
                      </a:lnTo>
                      <a:lnTo>
                        <a:pt x="1094" y="92"/>
                      </a:lnTo>
                      <a:lnTo>
                        <a:pt x="1136" y="83"/>
                      </a:lnTo>
                      <a:lnTo>
                        <a:pt x="1182" y="70"/>
                      </a:lnTo>
                      <a:lnTo>
                        <a:pt x="1174" y="73"/>
                      </a:lnTo>
                      <a:lnTo>
                        <a:pt x="1194" y="56"/>
                      </a:lnTo>
                      <a:lnTo>
                        <a:pt x="1192" y="38"/>
                      </a:lnTo>
                      <a:lnTo>
                        <a:pt x="1162" y="16"/>
                      </a:lnTo>
                      <a:lnTo>
                        <a:pt x="1098" y="0"/>
                      </a:lnTo>
                      <a:lnTo>
                        <a:pt x="1028" y="10"/>
                      </a:lnTo>
                      <a:lnTo>
                        <a:pt x="966" y="37"/>
                      </a:lnTo>
                      <a:lnTo>
                        <a:pt x="919" y="84"/>
                      </a:lnTo>
                      <a:lnTo>
                        <a:pt x="886" y="116"/>
                      </a:lnTo>
                      <a:lnTo>
                        <a:pt x="836" y="143"/>
                      </a:lnTo>
                      <a:lnTo>
                        <a:pt x="776" y="175"/>
                      </a:lnTo>
                      <a:lnTo>
                        <a:pt x="720" y="220"/>
                      </a:lnTo>
                      <a:lnTo>
                        <a:pt x="660" y="279"/>
                      </a:lnTo>
                      <a:lnTo>
                        <a:pt x="596" y="344"/>
                      </a:lnTo>
                      <a:lnTo>
                        <a:pt x="550" y="409"/>
                      </a:lnTo>
                      <a:lnTo>
                        <a:pt x="504" y="480"/>
                      </a:lnTo>
                      <a:lnTo>
                        <a:pt x="450" y="555"/>
                      </a:lnTo>
                      <a:lnTo>
                        <a:pt x="395" y="624"/>
                      </a:lnTo>
                      <a:lnTo>
                        <a:pt x="340" y="679"/>
                      </a:lnTo>
                      <a:lnTo>
                        <a:pt x="278" y="724"/>
                      </a:lnTo>
                      <a:lnTo>
                        <a:pt x="208" y="755"/>
                      </a:lnTo>
                      <a:lnTo>
                        <a:pt x="140" y="763"/>
                      </a:lnTo>
                      <a:lnTo>
                        <a:pt x="104" y="76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176"/>
                <p:cNvSpPr>
                  <a:spLocks/>
                </p:cNvSpPr>
                <p:nvPr/>
              </p:nvSpPr>
              <p:spPr bwMode="auto">
                <a:xfrm rot="16632027" flipH="1">
                  <a:off x="3557" y="1344"/>
                  <a:ext cx="246" cy="194"/>
                </a:xfrm>
                <a:custGeom>
                  <a:avLst/>
                  <a:gdLst>
                    <a:gd name="T0" fmla="*/ 0 w 1186"/>
                    <a:gd name="T1" fmla="*/ 0 h 948"/>
                    <a:gd name="T2" fmla="*/ 0 w 1186"/>
                    <a:gd name="T3" fmla="*/ 0 h 948"/>
                    <a:gd name="T4" fmla="*/ 0 w 1186"/>
                    <a:gd name="T5" fmla="*/ 0 h 948"/>
                    <a:gd name="T6" fmla="*/ 0 w 1186"/>
                    <a:gd name="T7" fmla="*/ 0 h 948"/>
                    <a:gd name="T8" fmla="*/ 0 w 1186"/>
                    <a:gd name="T9" fmla="*/ 0 h 948"/>
                    <a:gd name="T10" fmla="*/ 0 w 1186"/>
                    <a:gd name="T11" fmla="*/ 0 h 948"/>
                    <a:gd name="T12" fmla="*/ 0 w 1186"/>
                    <a:gd name="T13" fmla="*/ 0 h 948"/>
                    <a:gd name="T14" fmla="*/ 0 w 1186"/>
                    <a:gd name="T15" fmla="*/ 0 h 948"/>
                    <a:gd name="T16" fmla="*/ 0 w 1186"/>
                    <a:gd name="T17" fmla="*/ 0 h 948"/>
                    <a:gd name="T18" fmla="*/ 0 w 1186"/>
                    <a:gd name="T19" fmla="*/ 0 h 948"/>
                    <a:gd name="T20" fmla="*/ 0 w 1186"/>
                    <a:gd name="T21" fmla="*/ 1 h 948"/>
                    <a:gd name="T22" fmla="*/ 1 w 1186"/>
                    <a:gd name="T23" fmla="*/ 1 h 948"/>
                    <a:gd name="T24" fmla="*/ 1 w 1186"/>
                    <a:gd name="T25" fmla="*/ 1 h 948"/>
                    <a:gd name="T26" fmla="*/ 1 w 1186"/>
                    <a:gd name="T27" fmla="*/ 1 h 948"/>
                    <a:gd name="T28" fmla="*/ 1 w 1186"/>
                    <a:gd name="T29" fmla="*/ 1 h 948"/>
                    <a:gd name="T30" fmla="*/ 1 w 1186"/>
                    <a:gd name="T31" fmla="*/ 1 h 948"/>
                    <a:gd name="T32" fmla="*/ 2 w 1186"/>
                    <a:gd name="T33" fmla="*/ 1 h 948"/>
                    <a:gd name="T34" fmla="*/ 2 w 1186"/>
                    <a:gd name="T35" fmla="*/ 1 h 948"/>
                    <a:gd name="T36" fmla="*/ 2 w 1186"/>
                    <a:gd name="T37" fmla="*/ 1 h 948"/>
                    <a:gd name="T38" fmla="*/ 2 w 1186"/>
                    <a:gd name="T39" fmla="*/ 2 h 948"/>
                    <a:gd name="T40" fmla="*/ 2 w 1186"/>
                    <a:gd name="T41" fmla="*/ 2 h 948"/>
                    <a:gd name="T42" fmla="*/ 2 w 1186"/>
                    <a:gd name="T43" fmla="*/ 2 h 948"/>
                    <a:gd name="T44" fmla="*/ 2 w 1186"/>
                    <a:gd name="T45" fmla="*/ 2 h 948"/>
                    <a:gd name="T46" fmla="*/ 2 w 1186"/>
                    <a:gd name="T47" fmla="*/ 2 h 948"/>
                    <a:gd name="T48" fmla="*/ 2 w 1186"/>
                    <a:gd name="T49" fmla="*/ 2 h 948"/>
                    <a:gd name="T50" fmla="*/ 2 w 1186"/>
                    <a:gd name="T51" fmla="*/ 2 h 948"/>
                    <a:gd name="T52" fmla="*/ 2 w 1186"/>
                    <a:gd name="T53" fmla="*/ 1 h 948"/>
                    <a:gd name="T54" fmla="*/ 2 w 1186"/>
                    <a:gd name="T55" fmla="*/ 1 h 948"/>
                    <a:gd name="T56" fmla="*/ 2 w 1186"/>
                    <a:gd name="T57" fmla="*/ 1 h 948"/>
                    <a:gd name="T58" fmla="*/ 2 w 1186"/>
                    <a:gd name="T59" fmla="*/ 1 h 948"/>
                    <a:gd name="T60" fmla="*/ 2 w 1186"/>
                    <a:gd name="T61" fmla="*/ 1 h 948"/>
                    <a:gd name="T62" fmla="*/ 2 w 1186"/>
                    <a:gd name="T63" fmla="*/ 1 h 948"/>
                    <a:gd name="T64" fmla="*/ 2 w 1186"/>
                    <a:gd name="T65" fmla="*/ 1 h 948"/>
                    <a:gd name="T66" fmla="*/ 2 w 1186"/>
                    <a:gd name="T67" fmla="*/ 1 h 948"/>
                    <a:gd name="T68" fmla="*/ 2 w 1186"/>
                    <a:gd name="T69" fmla="*/ 1 h 948"/>
                    <a:gd name="T70" fmla="*/ 2 w 1186"/>
                    <a:gd name="T71" fmla="*/ 1 h 948"/>
                    <a:gd name="T72" fmla="*/ 2 w 1186"/>
                    <a:gd name="T73" fmla="*/ 1 h 948"/>
                    <a:gd name="T74" fmla="*/ 2 w 1186"/>
                    <a:gd name="T75" fmla="*/ 1 h 948"/>
                    <a:gd name="T76" fmla="*/ 2 w 1186"/>
                    <a:gd name="T77" fmla="*/ 1 h 948"/>
                    <a:gd name="T78" fmla="*/ 2 w 1186"/>
                    <a:gd name="T79" fmla="*/ 1 h 948"/>
                    <a:gd name="T80" fmla="*/ 2 w 1186"/>
                    <a:gd name="T81" fmla="*/ 1 h 948"/>
                    <a:gd name="T82" fmla="*/ 2 w 1186"/>
                    <a:gd name="T83" fmla="*/ 1 h 948"/>
                    <a:gd name="T84" fmla="*/ 2 w 1186"/>
                    <a:gd name="T85" fmla="*/ 1 h 948"/>
                    <a:gd name="T86" fmla="*/ 2 w 1186"/>
                    <a:gd name="T87" fmla="*/ 1 h 948"/>
                    <a:gd name="T88" fmla="*/ 2 w 1186"/>
                    <a:gd name="T89" fmla="*/ 1 h 948"/>
                    <a:gd name="T90" fmla="*/ 2 w 1186"/>
                    <a:gd name="T91" fmla="*/ 1 h 948"/>
                    <a:gd name="T92" fmla="*/ 2 w 1186"/>
                    <a:gd name="T93" fmla="*/ 1 h 948"/>
                    <a:gd name="T94" fmla="*/ 2 w 1186"/>
                    <a:gd name="T95" fmla="*/ 1 h 948"/>
                    <a:gd name="T96" fmla="*/ 2 w 1186"/>
                    <a:gd name="T97" fmla="*/ 1 h 948"/>
                    <a:gd name="T98" fmla="*/ 1 w 1186"/>
                    <a:gd name="T99" fmla="*/ 1 h 948"/>
                    <a:gd name="T100" fmla="*/ 1 w 1186"/>
                    <a:gd name="T101" fmla="*/ 1 h 948"/>
                    <a:gd name="T102" fmla="*/ 1 w 1186"/>
                    <a:gd name="T103" fmla="*/ 1 h 948"/>
                    <a:gd name="T104" fmla="*/ 1 w 1186"/>
                    <a:gd name="T105" fmla="*/ 1 h 948"/>
                    <a:gd name="T106" fmla="*/ 1 w 1186"/>
                    <a:gd name="T107" fmla="*/ 1 h 948"/>
                    <a:gd name="T108" fmla="*/ 1 w 1186"/>
                    <a:gd name="T109" fmla="*/ 1 h 948"/>
                    <a:gd name="T110" fmla="*/ 1 w 1186"/>
                    <a:gd name="T111" fmla="*/ 0 h 948"/>
                    <a:gd name="T112" fmla="*/ 0 w 1186"/>
                    <a:gd name="T113" fmla="*/ 0 h 948"/>
                    <a:gd name="T114" fmla="*/ 0 w 1186"/>
                    <a:gd name="T115" fmla="*/ 0 h 948"/>
                    <a:gd name="T116" fmla="*/ 0 w 1186"/>
                    <a:gd name="T117" fmla="*/ 0 h 948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1186" h="948">
                      <a:moveTo>
                        <a:pt x="168" y="86"/>
                      </a:moveTo>
                      <a:lnTo>
                        <a:pt x="138" y="30"/>
                      </a:lnTo>
                      <a:lnTo>
                        <a:pt x="93" y="0"/>
                      </a:lnTo>
                      <a:lnTo>
                        <a:pt x="44" y="5"/>
                      </a:lnTo>
                      <a:lnTo>
                        <a:pt x="11" y="32"/>
                      </a:lnTo>
                      <a:lnTo>
                        <a:pt x="0" y="86"/>
                      </a:lnTo>
                      <a:lnTo>
                        <a:pt x="14" y="132"/>
                      </a:lnTo>
                      <a:lnTo>
                        <a:pt x="48" y="180"/>
                      </a:lnTo>
                      <a:lnTo>
                        <a:pt x="101" y="241"/>
                      </a:lnTo>
                      <a:lnTo>
                        <a:pt x="166" y="294"/>
                      </a:lnTo>
                      <a:lnTo>
                        <a:pt x="242" y="356"/>
                      </a:lnTo>
                      <a:lnTo>
                        <a:pt x="334" y="423"/>
                      </a:lnTo>
                      <a:lnTo>
                        <a:pt x="424" y="477"/>
                      </a:lnTo>
                      <a:lnTo>
                        <a:pt x="574" y="571"/>
                      </a:lnTo>
                      <a:lnTo>
                        <a:pt x="702" y="637"/>
                      </a:lnTo>
                      <a:lnTo>
                        <a:pt x="840" y="718"/>
                      </a:lnTo>
                      <a:lnTo>
                        <a:pt x="908" y="762"/>
                      </a:lnTo>
                      <a:lnTo>
                        <a:pt x="944" y="810"/>
                      </a:lnTo>
                      <a:lnTo>
                        <a:pt x="957" y="857"/>
                      </a:lnTo>
                      <a:lnTo>
                        <a:pt x="972" y="900"/>
                      </a:lnTo>
                      <a:lnTo>
                        <a:pt x="998" y="932"/>
                      </a:lnTo>
                      <a:lnTo>
                        <a:pt x="1044" y="948"/>
                      </a:lnTo>
                      <a:lnTo>
                        <a:pt x="1095" y="941"/>
                      </a:lnTo>
                      <a:lnTo>
                        <a:pt x="1140" y="936"/>
                      </a:lnTo>
                      <a:lnTo>
                        <a:pt x="1176" y="924"/>
                      </a:lnTo>
                      <a:lnTo>
                        <a:pt x="1186" y="894"/>
                      </a:lnTo>
                      <a:lnTo>
                        <a:pt x="1164" y="870"/>
                      </a:lnTo>
                      <a:lnTo>
                        <a:pt x="1116" y="870"/>
                      </a:lnTo>
                      <a:lnTo>
                        <a:pt x="1140" y="857"/>
                      </a:lnTo>
                      <a:lnTo>
                        <a:pt x="1146" y="840"/>
                      </a:lnTo>
                      <a:lnTo>
                        <a:pt x="1134" y="818"/>
                      </a:lnTo>
                      <a:lnTo>
                        <a:pt x="1098" y="813"/>
                      </a:lnTo>
                      <a:lnTo>
                        <a:pt x="1054" y="816"/>
                      </a:lnTo>
                      <a:lnTo>
                        <a:pt x="1036" y="796"/>
                      </a:lnTo>
                      <a:lnTo>
                        <a:pt x="1058" y="770"/>
                      </a:lnTo>
                      <a:lnTo>
                        <a:pt x="1087" y="734"/>
                      </a:lnTo>
                      <a:lnTo>
                        <a:pt x="1110" y="713"/>
                      </a:lnTo>
                      <a:lnTo>
                        <a:pt x="1122" y="683"/>
                      </a:lnTo>
                      <a:lnTo>
                        <a:pt x="1120" y="664"/>
                      </a:lnTo>
                      <a:lnTo>
                        <a:pt x="1101" y="647"/>
                      </a:lnTo>
                      <a:lnTo>
                        <a:pt x="1076" y="647"/>
                      </a:lnTo>
                      <a:lnTo>
                        <a:pt x="1050" y="659"/>
                      </a:lnTo>
                      <a:lnTo>
                        <a:pt x="1038" y="680"/>
                      </a:lnTo>
                      <a:lnTo>
                        <a:pt x="1032" y="707"/>
                      </a:lnTo>
                      <a:lnTo>
                        <a:pt x="1022" y="735"/>
                      </a:lnTo>
                      <a:lnTo>
                        <a:pt x="1002" y="743"/>
                      </a:lnTo>
                      <a:lnTo>
                        <a:pt x="982" y="743"/>
                      </a:lnTo>
                      <a:lnTo>
                        <a:pt x="938" y="718"/>
                      </a:lnTo>
                      <a:lnTo>
                        <a:pt x="886" y="680"/>
                      </a:lnTo>
                      <a:lnTo>
                        <a:pt x="813" y="628"/>
                      </a:lnTo>
                      <a:lnTo>
                        <a:pt x="732" y="569"/>
                      </a:lnTo>
                      <a:lnTo>
                        <a:pt x="656" y="518"/>
                      </a:lnTo>
                      <a:lnTo>
                        <a:pt x="566" y="450"/>
                      </a:lnTo>
                      <a:lnTo>
                        <a:pt x="494" y="382"/>
                      </a:lnTo>
                      <a:lnTo>
                        <a:pt x="416" y="306"/>
                      </a:lnTo>
                      <a:lnTo>
                        <a:pt x="320" y="230"/>
                      </a:lnTo>
                      <a:lnTo>
                        <a:pt x="248" y="179"/>
                      </a:lnTo>
                      <a:lnTo>
                        <a:pt x="198" y="130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1" name="Freeform 177"/>
                <p:cNvSpPr>
                  <a:spLocks/>
                </p:cNvSpPr>
                <p:nvPr/>
              </p:nvSpPr>
              <p:spPr bwMode="auto">
                <a:xfrm flipH="1">
                  <a:off x="3563" y="1441"/>
                  <a:ext cx="70" cy="234"/>
                </a:xfrm>
                <a:custGeom>
                  <a:avLst/>
                  <a:gdLst>
                    <a:gd name="T0" fmla="*/ 0 w 337"/>
                    <a:gd name="T1" fmla="*/ 0 h 1145"/>
                    <a:gd name="T2" fmla="*/ 0 w 337"/>
                    <a:gd name="T3" fmla="*/ 0 h 1145"/>
                    <a:gd name="T4" fmla="*/ 0 w 337"/>
                    <a:gd name="T5" fmla="*/ 0 h 1145"/>
                    <a:gd name="T6" fmla="*/ 0 w 337"/>
                    <a:gd name="T7" fmla="*/ 0 h 1145"/>
                    <a:gd name="T8" fmla="*/ 0 w 337"/>
                    <a:gd name="T9" fmla="*/ 0 h 1145"/>
                    <a:gd name="T10" fmla="*/ 0 w 337"/>
                    <a:gd name="T11" fmla="*/ 0 h 1145"/>
                    <a:gd name="T12" fmla="*/ 0 w 337"/>
                    <a:gd name="T13" fmla="*/ 0 h 1145"/>
                    <a:gd name="T14" fmla="*/ 1 w 337"/>
                    <a:gd name="T15" fmla="*/ 0 h 1145"/>
                    <a:gd name="T16" fmla="*/ 0 w 337"/>
                    <a:gd name="T17" fmla="*/ 0 h 1145"/>
                    <a:gd name="T18" fmla="*/ 0 w 337"/>
                    <a:gd name="T19" fmla="*/ 0 h 1145"/>
                    <a:gd name="T20" fmla="*/ 0 w 337"/>
                    <a:gd name="T21" fmla="*/ 0 h 1145"/>
                    <a:gd name="T22" fmla="*/ 0 w 337"/>
                    <a:gd name="T23" fmla="*/ 0 h 1145"/>
                    <a:gd name="T24" fmla="*/ 0 w 337"/>
                    <a:gd name="T25" fmla="*/ 0 h 1145"/>
                    <a:gd name="T26" fmla="*/ 0 w 337"/>
                    <a:gd name="T27" fmla="*/ 1 h 1145"/>
                    <a:gd name="T28" fmla="*/ 0 w 337"/>
                    <a:gd name="T29" fmla="*/ 1 h 1145"/>
                    <a:gd name="T30" fmla="*/ 0 w 337"/>
                    <a:gd name="T31" fmla="*/ 1 h 1145"/>
                    <a:gd name="T32" fmla="*/ 0 w 337"/>
                    <a:gd name="T33" fmla="*/ 1 h 1145"/>
                    <a:gd name="T34" fmla="*/ 0 w 337"/>
                    <a:gd name="T35" fmla="*/ 1 h 1145"/>
                    <a:gd name="T36" fmla="*/ 0 w 337"/>
                    <a:gd name="T37" fmla="*/ 1 h 1145"/>
                    <a:gd name="T38" fmla="*/ 0 w 337"/>
                    <a:gd name="T39" fmla="*/ 1 h 1145"/>
                    <a:gd name="T40" fmla="*/ 0 w 337"/>
                    <a:gd name="T41" fmla="*/ 1 h 1145"/>
                    <a:gd name="T42" fmla="*/ 0 w 337"/>
                    <a:gd name="T43" fmla="*/ 1 h 1145"/>
                    <a:gd name="T44" fmla="*/ 0 w 337"/>
                    <a:gd name="T45" fmla="*/ 1 h 1145"/>
                    <a:gd name="T46" fmla="*/ 1 w 337"/>
                    <a:gd name="T47" fmla="*/ 1 h 1145"/>
                    <a:gd name="T48" fmla="*/ 1 w 337"/>
                    <a:gd name="T49" fmla="*/ 2 h 1145"/>
                    <a:gd name="T50" fmla="*/ 1 w 337"/>
                    <a:gd name="T51" fmla="*/ 2 h 1145"/>
                    <a:gd name="T52" fmla="*/ 1 w 337"/>
                    <a:gd name="T53" fmla="*/ 2 h 1145"/>
                    <a:gd name="T54" fmla="*/ 1 w 337"/>
                    <a:gd name="T55" fmla="*/ 2 h 1145"/>
                    <a:gd name="T56" fmla="*/ 0 w 337"/>
                    <a:gd name="T57" fmla="*/ 2 h 1145"/>
                    <a:gd name="T58" fmla="*/ 0 w 337"/>
                    <a:gd name="T59" fmla="*/ 2 h 1145"/>
                    <a:gd name="T60" fmla="*/ 0 w 337"/>
                    <a:gd name="T61" fmla="*/ 2 h 1145"/>
                    <a:gd name="T62" fmla="*/ 0 w 337"/>
                    <a:gd name="T63" fmla="*/ 2 h 1145"/>
                    <a:gd name="T64" fmla="*/ 0 w 337"/>
                    <a:gd name="T65" fmla="*/ 2 h 1145"/>
                    <a:gd name="T66" fmla="*/ 0 w 337"/>
                    <a:gd name="T67" fmla="*/ 2 h 1145"/>
                    <a:gd name="T68" fmla="*/ 0 w 337"/>
                    <a:gd name="T69" fmla="*/ 2 h 1145"/>
                    <a:gd name="T70" fmla="*/ 0 w 337"/>
                    <a:gd name="T71" fmla="*/ 2 h 1145"/>
                    <a:gd name="T72" fmla="*/ 0 w 337"/>
                    <a:gd name="T73" fmla="*/ 2 h 1145"/>
                    <a:gd name="T74" fmla="*/ 0 w 337"/>
                    <a:gd name="T75" fmla="*/ 2 h 1145"/>
                    <a:gd name="T76" fmla="*/ 0 w 337"/>
                    <a:gd name="T77" fmla="*/ 2 h 1145"/>
                    <a:gd name="T78" fmla="*/ 0 w 337"/>
                    <a:gd name="T79" fmla="*/ 2 h 1145"/>
                    <a:gd name="T80" fmla="*/ 0 w 337"/>
                    <a:gd name="T81" fmla="*/ 2 h 1145"/>
                    <a:gd name="T82" fmla="*/ 0 w 337"/>
                    <a:gd name="T83" fmla="*/ 2 h 1145"/>
                    <a:gd name="T84" fmla="*/ 0 w 337"/>
                    <a:gd name="T85" fmla="*/ 2 h 1145"/>
                    <a:gd name="T86" fmla="*/ 0 w 337"/>
                    <a:gd name="T87" fmla="*/ 2 h 1145"/>
                    <a:gd name="T88" fmla="*/ 0 w 337"/>
                    <a:gd name="T89" fmla="*/ 1 h 1145"/>
                    <a:gd name="T90" fmla="*/ 0 w 337"/>
                    <a:gd name="T91" fmla="*/ 1 h 1145"/>
                    <a:gd name="T92" fmla="*/ 0 w 337"/>
                    <a:gd name="T93" fmla="*/ 1 h 1145"/>
                    <a:gd name="T94" fmla="*/ 0 w 337"/>
                    <a:gd name="T95" fmla="*/ 1 h 1145"/>
                    <a:gd name="T96" fmla="*/ 0 w 337"/>
                    <a:gd name="T97" fmla="*/ 1 h 1145"/>
                    <a:gd name="T98" fmla="*/ 0 w 337"/>
                    <a:gd name="T99" fmla="*/ 1 h 1145"/>
                    <a:gd name="T100" fmla="*/ 0 w 337"/>
                    <a:gd name="T101" fmla="*/ 1 h 1145"/>
                    <a:gd name="T102" fmla="*/ 0 w 337"/>
                    <a:gd name="T103" fmla="*/ 1 h 1145"/>
                    <a:gd name="T104" fmla="*/ 0 w 337"/>
                    <a:gd name="T105" fmla="*/ 1 h 1145"/>
                    <a:gd name="T106" fmla="*/ 0 w 337"/>
                    <a:gd name="T107" fmla="*/ 0 h 1145"/>
                    <a:gd name="T108" fmla="*/ 0 w 337"/>
                    <a:gd name="T109" fmla="*/ 0 h 1145"/>
                    <a:gd name="T110" fmla="*/ 0 w 337"/>
                    <a:gd name="T111" fmla="*/ 0 h 1145"/>
                    <a:gd name="T112" fmla="*/ 0 w 337"/>
                    <a:gd name="T113" fmla="*/ 0 h 1145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337" h="1145">
                      <a:moveTo>
                        <a:pt x="81" y="141"/>
                      </a:moveTo>
                      <a:lnTo>
                        <a:pt x="121" y="63"/>
                      </a:lnTo>
                      <a:lnTo>
                        <a:pt x="157" y="17"/>
                      </a:lnTo>
                      <a:lnTo>
                        <a:pt x="193" y="0"/>
                      </a:lnTo>
                      <a:lnTo>
                        <a:pt x="227" y="0"/>
                      </a:lnTo>
                      <a:lnTo>
                        <a:pt x="265" y="17"/>
                      </a:lnTo>
                      <a:lnTo>
                        <a:pt x="283" y="38"/>
                      </a:lnTo>
                      <a:lnTo>
                        <a:pt x="295" y="78"/>
                      </a:lnTo>
                      <a:lnTo>
                        <a:pt x="291" y="117"/>
                      </a:lnTo>
                      <a:lnTo>
                        <a:pt x="265" y="155"/>
                      </a:lnTo>
                      <a:lnTo>
                        <a:pt x="225" y="192"/>
                      </a:lnTo>
                      <a:lnTo>
                        <a:pt x="182" y="226"/>
                      </a:lnTo>
                      <a:lnTo>
                        <a:pt x="147" y="272"/>
                      </a:lnTo>
                      <a:lnTo>
                        <a:pt x="119" y="315"/>
                      </a:lnTo>
                      <a:lnTo>
                        <a:pt x="98" y="370"/>
                      </a:lnTo>
                      <a:lnTo>
                        <a:pt x="90" y="404"/>
                      </a:lnTo>
                      <a:lnTo>
                        <a:pt x="93" y="426"/>
                      </a:lnTo>
                      <a:lnTo>
                        <a:pt x="117" y="451"/>
                      </a:lnTo>
                      <a:lnTo>
                        <a:pt x="173" y="514"/>
                      </a:lnTo>
                      <a:lnTo>
                        <a:pt x="211" y="580"/>
                      </a:lnTo>
                      <a:lnTo>
                        <a:pt x="237" y="640"/>
                      </a:lnTo>
                      <a:lnTo>
                        <a:pt x="261" y="720"/>
                      </a:lnTo>
                      <a:lnTo>
                        <a:pt x="279" y="814"/>
                      </a:lnTo>
                      <a:lnTo>
                        <a:pt x="293" y="863"/>
                      </a:lnTo>
                      <a:lnTo>
                        <a:pt x="321" y="894"/>
                      </a:lnTo>
                      <a:lnTo>
                        <a:pt x="337" y="947"/>
                      </a:lnTo>
                      <a:lnTo>
                        <a:pt x="331" y="980"/>
                      </a:lnTo>
                      <a:lnTo>
                        <a:pt x="310" y="1002"/>
                      </a:lnTo>
                      <a:lnTo>
                        <a:pt x="261" y="1016"/>
                      </a:lnTo>
                      <a:lnTo>
                        <a:pt x="185" y="1045"/>
                      </a:lnTo>
                      <a:lnTo>
                        <a:pt x="128" y="1072"/>
                      </a:lnTo>
                      <a:lnTo>
                        <a:pt x="106" y="1092"/>
                      </a:lnTo>
                      <a:lnTo>
                        <a:pt x="89" y="1129"/>
                      </a:lnTo>
                      <a:lnTo>
                        <a:pt x="71" y="1143"/>
                      </a:lnTo>
                      <a:lnTo>
                        <a:pt x="38" y="1145"/>
                      </a:lnTo>
                      <a:lnTo>
                        <a:pt x="11" y="1124"/>
                      </a:lnTo>
                      <a:lnTo>
                        <a:pt x="0" y="1080"/>
                      </a:lnTo>
                      <a:lnTo>
                        <a:pt x="13" y="1053"/>
                      </a:lnTo>
                      <a:lnTo>
                        <a:pt x="46" y="1021"/>
                      </a:lnTo>
                      <a:lnTo>
                        <a:pt x="111" y="994"/>
                      </a:lnTo>
                      <a:lnTo>
                        <a:pt x="177" y="972"/>
                      </a:lnTo>
                      <a:lnTo>
                        <a:pt x="225" y="948"/>
                      </a:lnTo>
                      <a:lnTo>
                        <a:pt x="242" y="920"/>
                      </a:lnTo>
                      <a:lnTo>
                        <a:pt x="253" y="890"/>
                      </a:lnTo>
                      <a:lnTo>
                        <a:pt x="245" y="850"/>
                      </a:lnTo>
                      <a:lnTo>
                        <a:pt x="212" y="776"/>
                      </a:lnTo>
                      <a:lnTo>
                        <a:pt x="181" y="696"/>
                      </a:lnTo>
                      <a:lnTo>
                        <a:pt x="144" y="616"/>
                      </a:lnTo>
                      <a:lnTo>
                        <a:pt x="95" y="550"/>
                      </a:lnTo>
                      <a:lnTo>
                        <a:pt x="53" y="496"/>
                      </a:lnTo>
                      <a:lnTo>
                        <a:pt x="27" y="450"/>
                      </a:lnTo>
                      <a:lnTo>
                        <a:pt x="13" y="404"/>
                      </a:lnTo>
                      <a:lnTo>
                        <a:pt x="13" y="344"/>
                      </a:lnTo>
                      <a:lnTo>
                        <a:pt x="29" y="277"/>
                      </a:lnTo>
                      <a:lnTo>
                        <a:pt x="55" y="215"/>
                      </a:lnTo>
                      <a:lnTo>
                        <a:pt x="73" y="163"/>
                      </a:lnTo>
                      <a:lnTo>
                        <a:pt x="81" y="14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2" name="Freeform 178"/>
                <p:cNvSpPr>
                  <a:spLocks/>
                </p:cNvSpPr>
                <p:nvPr/>
              </p:nvSpPr>
              <p:spPr bwMode="auto">
                <a:xfrm flipH="1">
                  <a:off x="3460" y="1444"/>
                  <a:ext cx="116" cy="204"/>
                </a:xfrm>
                <a:custGeom>
                  <a:avLst/>
                  <a:gdLst>
                    <a:gd name="T0" fmla="*/ 0 w 560"/>
                    <a:gd name="T1" fmla="*/ 0 h 996"/>
                    <a:gd name="T2" fmla="*/ 0 w 560"/>
                    <a:gd name="T3" fmla="*/ 0 h 996"/>
                    <a:gd name="T4" fmla="*/ 0 w 560"/>
                    <a:gd name="T5" fmla="*/ 0 h 996"/>
                    <a:gd name="T6" fmla="*/ 0 w 560"/>
                    <a:gd name="T7" fmla="*/ 0 h 996"/>
                    <a:gd name="T8" fmla="*/ 0 w 560"/>
                    <a:gd name="T9" fmla="*/ 0 h 996"/>
                    <a:gd name="T10" fmla="*/ 0 w 560"/>
                    <a:gd name="T11" fmla="*/ 0 h 996"/>
                    <a:gd name="T12" fmla="*/ 0 w 560"/>
                    <a:gd name="T13" fmla="*/ 0 h 996"/>
                    <a:gd name="T14" fmla="*/ 0 w 560"/>
                    <a:gd name="T15" fmla="*/ 0 h 996"/>
                    <a:gd name="T16" fmla="*/ 0 w 560"/>
                    <a:gd name="T17" fmla="*/ 0 h 996"/>
                    <a:gd name="T18" fmla="*/ 0 w 560"/>
                    <a:gd name="T19" fmla="*/ 0 h 996"/>
                    <a:gd name="T20" fmla="*/ 0 w 560"/>
                    <a:gd name="T21" fmla="*/ 0 h 996"/>
                    <a:gd name="T22" fmla="*/ 0 w 560"/>
                    <a:gd name="T23" fmla="*/ 0 h 996"/>
                    <a:gd name="T24" fmla="*/ 0 w 560"/>
                    <a:gd name="T25" fmla="*/ 1 h 996"/>
                    <a:gd name="T26" fmla="*/ 0 w 560"/>
                    <a:gd name="T27" fmla="*/ 1 h 996"/>
                    <a:gd name="T28" fmla="*/ 0 w 560"/>
                    <a:gd name="T29" fmla="*/ 1 h 996"/>
                    <a:gd name="T30" fmla="*/ 0 w 560"/>
                    <a:gd name="T31" fmla="*/ 1 h 996"/>
                    <a:gd name="T32" fmla="*/ 0 w 560"/>
                    <a:gd name="T33" fmla="*/ 1 h 996"/>
                    <a:gd name="T34" fmla="*/ 0 w 560"/>
                    <a:gd name="T35" fmla="*/ 1 h 996"/>
                    <a:gd name="T36" fmla="*/ 0 w 560"/>
                    <a:gd name="T37" fmla="*/ 1 h 996"/>
                    <a:gd name="T38" fmla="*/ 0 w 560"/>
                    <a:gd name="T39" fmla="*/ 1 h 996"/>
                    <a:gd name="T40" fmla="*/ 0 w 560"/>
                    <a:gd name="T41" fmla="*/ 1 h 996"/>
                    <a:gd name="T42" fmla="*/ 0 w 560"/>
                    <a:gd name="T43" fmla="*/ 1 h 996"/>
                    <a:gd name="T44" fmla="*/ 0 w 560"/>
                    <a:gd name="T45" fmla="*/ 1 h 996"/>
                    <a:gd name="T46" fmla="*/ 0 w 560"/>
                    <a:gd name="T47" fmla="*/ 2 h 996"/>
                    <a:gd name="T48" fmla="*/ 0 w 560"/>
                    <a:gd name="T49" fmla="*/ 2 h 996"/>
                    <a:gd name="T50" fmla="*/ 0 w 560"/>
                    <a:gd name="T51" fmla="*/ 2 h 996"/>
                    <a:gd name="T52" fmla="*/ 0 w 560"/>
                    <a:gd name="T53" fmla="*/ 2 h 996"/>
                    <a:gd name="T54" fmla="*/ 0 w 560"/>
                    <a:gd name="T55" fmla="*/ 2 h 996"/>
                    <a:gd name="T56" fmla="*/ 1 w 560"/>
                    <a:gd name="T57" fmla="*/ 2 h 996"/>
                    <a:gd name="T58" fmla="*/ 1 w 560"/>
                    <a:gd name="T59" fmla="*/ 2 h 996"/>
                    <a:gd name="T60" fmla="*/ 1 w 560"/>
                    <a:gd name="T61" fmla="*/ 2 h 996"/>
                    <a:gd name="T62" fmla="*/ 1 w 560"/>
                    <a:gd name="T63" fmla="*/ 2 h 996"/>
                    <a:gd name="T64" fmla="*/ 1 w 560"/>
                    <a:gd name="T65" fmla="*/ 2 h 996"/>
                    <a:gd name="T66" fmla="*/ 1 w 560"/>
                    <a:gd name="T67" fmla="*/ 2 h 996"/>
                    <a:gd name="T68" fmla="*/ 1 w 560"/>
                    <a:gd name="T69" fmla="*/ 2 h 996"/>
                    <a:gd name="T70" fmla="*/ 1 w 560"/>
                    <a:gd name="T71" fmla="*/ 2 h 996"/>
                    <a:gd name="T72" fmla="*/ 1 w 560"/>
                    <a:gd name="T73" fmla="*/ 2 h 996"/>
                    <a:gd name="T74" fmla="*/ 1 w 560"/>
                    <a:gd name="T75" fmla="*/ 2 h 996"/>
                    <a:gd name="T76" fmla="*/ 1 w 560"/>
                    <a:gd name="T77" fmla="*/ 2 h 996"/>
                    <a:gd name="T78" fmla="*/ 1 w 560"/>
                    <a:gd name="T79" fmla="*/ 1 h 996"/>
                    <a:gd name="T80" fmla="*/ 0 w 560"/>
                    <a:gd name="T81" fmla="*/ 1 h 996"/>
                    <a:gd name="T82" fmla="*/ 0 w 560"/>
                    <a:gd name="T83" fmla="*/ 1 h 996"/>
                    <a:gd name="T84" fmla="*/ 0 w 560"/>
                    <a:gd name="T85" fmla="*/ 1 h 996"/>
                    <a:gd name="T86" fmla="*/ 0 w 560"/>
                    <a:gd name="T87" fmla="*/ 1 h 996"/>
                    <a:gd name="T88" fmla="*/ 0 w 560"/>
                    <a:gd name="T89" fmla="*/ 1 h 996"/>
                    <a:gd name="T90" fmla="*/ 0 w 560"/>
                    <a:gd name="T91" fmla="*/ 1 h 996"/>
                    <a:gd name="T92" fmla="*/ 1 w 560"/>
                    <a:gd name="T93" fmla="*/ 1 h 996"/>
                    <a:gd name="T94" fmla="*/ 1 w 560"/>
                    <a:gd name="T95" fmla="*/ 1 h 996"/>
                    <a:gd name="T96" fmla="*/ 1 w 560"/>
                    <a:gd name="T97" fmla="*/ 1 h 996"/>
                    <a:gd name="T98" fmla="*/ 1 w 560"/>
                    <a:gd name="T99" fmla="*/ 1 h 996"/>
                    <a:gd name="T100" fmla="*/ 1 w 560"/>
                    <a:gd name="T101" fmla="*/ 0 h 996"/>
                    <a:gd name="T102" fmla="*/ 1 w 560"/>
                    <a:gd name="T103" fmla="*/ 0 h 996"/>
                    <a:gd name="T104" fmla="*/ 1 w 560"/>
                    <a:gd name="T105" fmla="*/ 0 h 996"/>
                    <a:gd name="T106" fmla="*/ 0 w 560"/>
                    <a:gd name="T107" fmla="*/ 0 h 99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560" h="996">
                      <a:moveTo>
                        <a:pt x="278" y="195"/>
                      </a:moveTo>
                      <a:lnTo>
                        <a:pt x="178" y="70"/>
                      </a:lnTo>
                      <a:lnTo>
                        <a:pt x="108" y="5"/>
                      </a:lnTo>
                      <a:lnTo>
                        <a:pt x="70" y="0"/>
                      </a:lnTo>
                      <a:lnTo>
                        <a:pt x="30" y="18"/>
                      </a:lnTo>
                      <a:lnTo>
                        <a:pt x="5" y="59"/>
                      </a:lnTo>
                      <a:lnTo>
                        <a:pt x="0" y="98"/>
                      </a:lnTo>
                      <a:lnTo>
                        <a:pt x="18" y="141"/>
                      </a:lnTo>
                      <a:lnTo>
                        <a:pt x="46" y="163"/>
                      </a:lnTo>
                      <a:lnTo>
                        <a:pt x="108" y="200"/>
                      </a:lnTo>
                      <a:lnTo>
                        <a:pt x="178" y="255"/>
                      </a:lnTo>
                      <a:lnTo>
                        <a:pt x="220" y="298"/>
                      </a:lnTo>
                      <a:lnTo>
                        <a:pt x="244" y="331"/>
                      </a:lnTo>
                      <a:lnTo>
                        <a:pt x="255" y="372"/>
                      </a:lnTo>
                      <a:lnTo>
                        <a:pt x="252" y="391"/>
                      </a:lnTo>
                      <a:lnTo>
                        <a:pt x="236" y="407"/>
                      </a:lnTo>
                      <a:lnTo>
                        <a:pt x="202" y="470"/>
                      </a:lnTo>
                      <a:lnTo>
                        <a:pt x="187" y="526"/>
                      </a:lnTo>
                      <a:lnTo>
                        <a:pt x="182" y="592"/>
                      </a:lnTo>
                      <a:lnTo>
                        <a:pt x="178" y="660"/>
                      </a:lnTo>
                      <a:lnTo>
                        <a:pt x="187" y="736"/>
                      </a:lnTo>
                      <a:lnTo>
                        <a:pt x="200" y="812"/>
                      </a:lnTo>
                      <a:lnTo>
                        <a:pt x="200" y="858"/>
                      </a:lnTo>
                      <a:lnTo>
                        <a:pt x="202" y="902"/>
                      </a:lnTo>
                      <a:lnTo>
                        <a:pt x="216" y="926"/>
                      </a:lnTo>
                      <a:lnTo>
                        <a:pt x="228" y="934"/>
                      </a:lnTo>
                      <a:lnTo>
                        <a:pt x="254" y="940"/>
                      </a:lnTo>
                      <a:lnTo>
                        <a:pt x="290" y="931"/>
                      </a:lnTo>
                      <a:lnTo>
                        <a:pt x="334" y="925"/>
                      </a:lnTo>
                      <a:lnTo>
                        <a:pt x="394" y="934"/>
                      </a:lnTo>
                      <a:lnTo>
                        <a:pt x="454" y="958"/>
                      </a:lnTo>
                      <a:lnTo>
                        <a:pt x="504" y="994"/>
                      </a:lnTo>
                      <a:lnTo>
                        <a:pt x="526" y="996"/>
                      </a:lnTo>
                      <a:lnTo>
                        <a:pt x="543" y="986"/>
                      </a:lnTo>
                      <a:lnTo>
                        <a:pt x="560" y="960"/>
                      </a:lnTo>
                      <a:lnTo>
                        <a:pt x="560" y="906"/>
                      </a:lnTo>
                      <a:lnTo>
                        <a:pt x="535" y="888"/>
                      </a:lnTo>
                      <a:lnTo>
                        <a:pt x="504" y="880"/>
                      </a:lnTo>
                      <a:lnTo>
                        <a:pt x="428" y="872"/>
                      </a:lnTo>
                      <a:lnTo>
                        <a:pt x="358" y="854"/>
                      </a:lnTo>
                      <a:lnTo>
                        <a:pt x="290" y="833"/>
                      </a:lnTo>
                      <a:lnTo>
                        <a:pt x="260" y="800"/>
                      </a:lnTo>
                      <a:lnTo>
                        <a:pt x="254" y="752"/>
                      </a:lnTo>
                      <a:lnTo>
                        <a:pt x="252" y="672"/>
                      </a:lnTo>
                      <a:lnTo>
                        <a:pt x="270" y="580"/>
                      </a:lnTo>
                      <a:lnTo>
                        <a:pt x="292" y="510"/>
                      </a:lnTo>
                      <a:lnTo>
                        <a:pt x="328" y="442"/>
                      </a:lnTo>
                      <a:lnTo>
                        <a:pt x="355" y="396"/>
                      </a:lnTo>
                      <a:lnTo>
                        <a:pt x="360" y="364"/>
                      </a:lnTo>
                      <a:lnTo>
                        <a:pt x="360" y="328"/>
                      </a:lnTo>
                      <a:lnTo>
                        <a:pt x="350" y="296"/>
                      </a:lnTo>
                      <a:lnTo>
                        <a:pt x="322" y="244"/>
                      </a:lnTo>
                      <a:lnTo>
                        <a:pt x="298" y="214"/>
                      </a:lnTo>
                      <a:lnTo>
                        <a:pt x="278" y="195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9" name="Freeform 179"/>
              <p:cNvSpPr>
                <a:spLocks/>
              </p:cNvSpPr>
              <p:nvPr/>
            </p:nvSpPr>
            <p:spPr bwMode="auto">
              <a:xfrm>
                <a:off x="3537" y="2795"/>
                <a:ext cx="111" cy="213"/>
              </a:xfrm>
              <a:custGeom>
                <a:avLst/>
                <a:gdLst>
                  <a:gd name="T0" fmla="*/ 0 w 111"/>
                  <a:gd name="T1" fmla="*/ 0 h 100"/>
                  <a:gd name="T2" fmla="*/ 56 w 111"/>
                  <a:gd name="T3" fmla="*/ 590 h 100"/>
                  <a:gd name="T4" fmla="*/ 111 w 111"/>
                  <a:gd name="T5" fmla="*/ 967 h 1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1" h="100">
                    <a:moveTo>
                      <a:pt x="0" y="0"/>
                    </a:moveTo>
                    <a:cubicBezTo>
                      <a:pt x="9" y="10"/>
                      <a:pt x="38" y="45"/>
                      <a:pt x="56" y="61"/>
                    </a:cubicBezTo>
                    <a:cubicBezTo>
                      <a:pt x="74" y="77"/>
                      <a:pt x="100" y="92"/>
                      <a:pt x="111" y="100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0"/>
              <p:cNvSpPr>
                <a:spLocks/>
              </p:cNvSpPr>
              <p:nvPr/>
            </p:nvSpPr>
            <p:spPr bwMode="auto">
              <a:xfrm>
                <a:off x="3660" y="3038"/>
                <a:ext cx="18" cy="213"/>
              </a:xfrm>
              <a:custGeom>
                <a:avLst/>
                <a:gdLst>
                  <a:gd name="T0" fmla="*/ 18 w 18"/>
                  <a:gd name="T1" fmla="*/ 0 h 159"/>
                  <a:gd name="T2" fmla="*/ 0 w 18"/>
                  <a:gd name="T3" fmla="*/ 210 h 159"/>
                  <a:gd name="T4" fmla="*/ 17 w 18"/>
                  <a:gd name="T5" fmla="*/ 382 h 1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159">
                    <a:moveTo>
                      <a:pt x="18" y="0"/>
                    </a:moveTo>
                    <a:cubicBezTo>
                      <a:pt x="15" y="14"/>
                      <a:pt x="0" y="61"/>
                      <a:pt x="0" y="87"/>
                    </a:cubicBezTo>
                    <a:cubicBezTo>
                      <a:pt x="0" y="113"/>
                      <a:pt x="14" y="144"/>
                      <a:pt x="17" y="159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81"/>
              <p:cNvSpPr>
                <a:spLocks/>
              </p:cNvSpPr>
              <p:nvPr/>
            </p:nvSpPr>
            <p:spPr bwMode="auto">
              <a:xfrm>
                <a:off x="3460" y="3128"/>
                <a:ext cx="1" cy="213"/>
              </a:xfrm>
              <a:custGeom>
                <a:avLst/>
                <a:gdLst>
                  <a:gd name="T0" fmla="*/ 0 w 1"/>
                  <a:gd name="T1" fmla="*/ 408 h 154"/>
                  <a:gd name="T2" fmla="*/ 0 w 1"/>
                  <a:gd name="T3" fmla="*/ 0 h 15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54">
                    <a:moveTo>
                      <a:pt x="0" y="154"/>
                    </a:moveTo>
                    <a:cubicBezTo>
                      <a:pt x="0" y="128"/>
                      <a:pt x="0" y="32"/>
                      <a:pt x="0" y="0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2"/>
              <p:cNvSpPr>
                <a:spLocks/>
              </p:cNvSpPr>
              <p:nvPr/>
            </p:nvSpPr>
            <p:spPr bwMode="auto">
              <a:xfrm>
                <a:off x="3312" y="2748"/>
                <a:ext cx="111" cy="213"/>
              </a:xfrm>
              <a:custGeom>
                <a:avLst/>
                <a:gdLst>
                  <a:gd name="T0" fmla="*/ 6 w 111"/>
                  <a:gd name="T1" fmla="*/ 1629 h 77"/>
                  <a:gd name="T2" fmla="*/ 17 w 111"/>
                  <a:gd name="T3" fmla="*/ 252 h 77"/>
                  <a:gd name="T4" fmla="*/ 111 w 111"/>
                  <a:gd name="T5" fmla="*/ 61 h 7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1" h="77">
                    <a:moveTo>
                      <a:pt x="6" y="77"/>
                    </a:moveTo>
                    <a:cubicBezTo>
                      <a:pt x="8" y="66"/>
                      <a:pt x="0" y="24"/>
                      <a:pt x="17" y="12"/>
                    </a:cubicBezTo>
                    <a:cubicBezTo>
                      <a:pt x="34" y="0"/>
                      <a:pt x="92" y="5"/>
                      <a:pt x="111" y="3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43" name="Group 183"/>
              <p:cNvGrpSpPr>
                <a:grpSpLocks/>
              </p:cNvGrpSpPr>
              <p:nvPr/>
            </p:nvGrpSpPr>
            <p:grpSpPr bwMode="auto">
              <a:xfrm>
                <a:off x="3428" y="2647"/>
                <a:ext cx="560" cy="622"/>
                <a:chOff x="3245" y="1109"/>
                <a:chExt cx="532" cy="566"/>
              </a:xfrm>
            </p:grpSpPr>
            <p:sp>
              <p:nvSpPr>
                <p:cNvPr id="151" name="Freeform 184"/>
                <p:cNvSpPr>
                  <a:spLocks/>
                </p:cNvSpPr>
                <p:nvPr/>
              </p:nvSpPr>
              <p:spPr bwMode="auto">
                <a:xfrm flipH="1">
                  <a:off x="3509" y="1287"/>
                  <a:ext cx="110" cy="198"/>
                </a:xfrm>
                <a:custGeom>
                  <a:avLst/>
                  <a:gdLst>
                    <a:gd name="T0" fmla="*/ 0 w 532"/>
                    <a:gd name="T1" fmla="*/ 0 h 968"/>
                    <a:gd name="T2" fmla="*/ 0 w 532"/>
                    <a:gd name="T3" fmla="*/ 0 h 968"/>
                    <a:gd name="T4" fmla="*/ 1 w 532"/>
                    <a:gd name="T5" fmla="*/ 0 h 968"/>
                    <a:gd name="T6" fmla="*/ 1 w 532"/>
                    <a:gd name="T7" fmla="*/ 0 h 968"/>
                    <a:gd name="T8" fmla="*/ 1 w 532"/>
                    <a:gd name="T9" fmla="*/ 0 h 968"/>
                    <a:gd name="T10" fmla="*/ 1 w 532"/>
                    <a:gd name="T11" fmla="*/ 0 h 968"/>
                    <a:gd name="T12" fmla="*/ 1 w 532"/>
                    <a:gd name="T13" fmla="*/ 0 h 968"/>
                    <a:gd name="T14" fmla="*/ 1 w 532"/>
                    <a:gd name="T15" fmla="*/ 0 h 968"/>
                    <a:gd name="T16" fmla="*/ 1 w 532"/>
                    <a:gd name="T17" fmla="*/ 0 h 968"/>
                    <a:gd name="T18" fmla="*/ 1 w 532"/>
                    <a:gd name="T19" fmla="*/ 1 h 968"/>
                    <a:gd name="T20" fmla="*/ 1 w 532"/>
                    <a:gd name="T21" fmla="*/ 1 h 968"/>
                    <a:gd name="T22" fmla="*/ 1 w 532"/>
                    <a:gd name="T23" fmla="*/ 1 h 968"/>
                    <a:gd name="T24" fmla="*/ 1 w 532"/>
                    <a:gd name="T25" fmla="*/ 1 h 968"/>
                    <a:gd name="T26" fmla="*/ 1 w 532"/>
                    <a:gd name="T27" fmla="*/ 1 h 968"/>
                    <a:gd name="T28" fmla="*/ 1 w 532"/>
                    <a:gd name="T29" fmla="*/ 1 h 968"/>
                    <a:gd name="T30" fmla="*/ 1 w 532"/>
                    <a:gd name="T31" fmla="*/ 1 h 968"/>
                    <a:gd name="T32" fmla="*/ 1 w 532"/>
                    <a:gd name="T33" fmla="*/ 2 h 968"/>
                    <a:gd name="T34" fmla="*/ 1 w 532"/>
                    <a:gd name="T35" fmla="*/ 2 h 968"/>
                    <a:gd name="T36" fmla="*/ 0 w 532"/>
                    <a:gd name="T37" fmla="*/ 2 h 968"/>
                    <a:gd name="T38" fmla="*/ 0 w 532"/>
                    <a:gd name="T39" fmla="*/ 2 h 968"/>
                    <a:gd name="T40" fmla="*/ 0 w 532"/>
                    <a:gd name="T41" fmla="*/ 2 h 968"/>
                    <a:gd name="T42" fmla="*/ 0 w 532"/>
                    <a:gd name="T43" fmla="*/ 2 h 968"/>
                    <a:gd name="T44" fmla="*/ 0 w 532"/>
                    <a:gd name="T45" fmla="*/ 2 h 968"/>
                    <a:gd name="T46" fmla="*/ 0 w 532"/>
                    <a:gd name="T47" fmla="*/ 1 h 968"/>
                    <a:gd name="T48" fmla="*/ 0 w 532"/>
                    <a:gd name="T49" fmla="*/ 1 h 968"/>
                    <a:gd name="T50" fmla="*/ 0 w 532"/>
                    <a:gd name="T51" fmla="*/ 1 h 968"/>
                    <a:gd name="T52" fmla="*/ 0 w 532"/>
                    <a:gd name="T53" fmla="*/ 1 h 968"/>
                    <a:gd name="T54" fmla="*/ 0 w 532"/>
                    <a:gd name="T55" fmla="*/ 1 h 968"/>
                    <a:gd name="T56" fmla="*/ 0 w 532"/>
                    <a:gd name="T57" fmla="*/ 1 h 968"/>
                    <a:gd name="T58" fmla="*/ 0 w 532"/>
                    <a:gd name="T59" fmla="*/ 1 h 968"/>
                    <a:gd name="T60" fmla="*/ 0 w 532"/>
                    <a:gd name="T61" fmla="*/ 1 h 968"/>
                    <a:gd name="T62" fmla="*/ 0 w 532"/>
                    <a:gd name="T63" fmla="*/ 1 h 968"/>
                    <a:gd name="T64" fmla="*/ 0 w 532"/>
                    <a:gd name="T65" fmla="*/ 1 h 968"/>
                    <a:gd name="T66" fmla="*/ 0 w 532"/>
                    <a:gd name="T67" fmla="*/ 1 h 968"/>
                    <a:gd name="T68" fmla="*/ 0 w 532"/>
                    <a:gd name="T69" fmla="*/ 1 h 968"/>
                    <a:gd name="T70" fmla="*/ 0 w 532"/>
                    <a:gd name="T71" fmla="*/ 1 h 968"/>
                    <a:gd name="T72" fmla="*/ 0 w 532"/>
                    <a:gd name="T73" fmla="*/ 0 h 968"/>
                    <a:gd name="T74" fmla="*/ 0 w 532"/>
                    <a:gd name="T75" fmla="*/ 0 h 968"/>
                    <a:gd name="T76" fmla="*/ 0 w 532"/>
                    <a:gd name="T77" fmla="*/ 0 h 968"/>
                    <a:gd name="T78" fmla="*/ 0 w 532"/>
                    <a:gd name="T79" fmla="*/ 0 h 968"/>
                    <a:gd name="T80" fmla="*/ 0 w 532"/>
                    <a:gd name="T81" fmla="*/ 0 h 968"/>
                    <a:gd name="T82" fmla="*/ 0 w 532"/>
                    <a:gd name="T83" fmla="*/ 0 h 968"/>
                    <a:gd name="T84" fmla="*/ 0 w 532"/>
                    <a:gd name="T85" fmla="*/ 0 h 968"/>
                    <a:gd name="T86" fmla="*/ 0 w 532"/>
                    <a:gd name="T87" fmla="*/ 0 h 968"/>
                    <a:gd name="T88" fmla="*/ 0 w 532"/>
                    <a:gd name="T89" fmla="*/ 0 h 968"/>
                    <a:gd name="T90" fmla="*/ 0 w 532"/>
                    <a:gd name="T91" fmla="*/ 0 h 96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532" h="968">
                      <a:moveTo>
                        <a:pt x="190" y="6"/>
                      </a:moveTo>
                      <a:lnTo>
                        <a:pt x="270" y="0"/>
                      </a:lnTo>
                      <a:lnTo>
                        <a:pt x="334" y="6"/>
                      </a:lnTo>
                      <a:lnTo>
                        <a:pt x="380" y="26"/>
                      </a:lnTo>
                      <a:lnTo>
                        <a:pt x="412" y="52"/>
                      </a:lnTo>
                      <a:lnTo>
                        <a:pt x="442" y="96"/>
                      </a:lnTo>
                      <a:lnTo>
                        <a:pt x="468" y="146"/>
                      </a:lnTo>
                      <a:lnTo>
                        <a:pt x="490" y="208"/>
                      </a:lnTo>
                      <a:lnTo>
                        <a:pt x="506" y="282"/>
                      </a:lnTo>
                      <a:lnTo>
                        <a:pt x="522" y="364"/>
                      </a:lnTo>
                      <a:lnTo>
                        <a:pt x="526" y="453"/>
                      </a:lnTo>
                      <a:lnTo>
                        <a:pt x="532" y="545"/>
                      </a:lnTo>
                      <a:lnTo>
                        <a:pt x="524" y="616"/>
                      </a:lnTo>
                      <a:lnTo>
                        <a:pt x="503" y="696"/>
                      </a:lnTo>
                      <a:lnTo>
                        <a:pt x="470" y="765"/>
                      </a:lnTo>
                      <a:lnTo>
                        <a:pt x="424" y="838"/>
                      </a:lnTo>
                      <a:lnTo>
                        <a:pt x="376" y="887"/>
                      </a:lnTo>
                      <a:lnTo>
                        <a:pt x="308" y="932"/>
                      </a:lnTo>
                      <a:lnTo>
                        <a:pt x="236" y="957"/>
                      </a:lnTo>
                      <a:lnTo>
                        <a:pt x="172" y="968"/>
                      </a:lnTo>
                      <a:lnTo>
                        <a:pt x="117" y="960"/>
                      </a:lnTo>
                      <a:lnTo>
                        <a:pt x="70" y="938"/>
                      </a:lnTo>
                      <a:lnTo>
                        <a:pt x="38" y="906"/>
                      </a:lnTo>
                      <a:lnTo>
                        <a:pt x="11" y="859"/>
                      </a:lnTo>
                      <a:lnTo>
                        <a:pt x="0" y="805"/>
                      </a:lnTo>
                      <a:lnTo>
                        <a:pt x="0" y="750"/>
                      </a:lnTo>
                      <a:lnTo>
                        <a:pt x="11" y="696"/>
                      </a:lnTo>
                      <a:lnTo>
                        <a:pt x="38" y="651"/>
                      </a:lnTo>
                      <a:lnTo>
                        <a:pt x="78" y="613"/>
                      </a:lnTo>
                      <a:lnTo>
                        <a:pt x="124" y="576"/>
                      </a:lnTo>
                      <a:lnTo>
                        <a:pt x="144" y="545"/>
                      </a:lnTo>
                      <a:lnTo>
                        <a:pt x="152" y="516"/>
                      </a:lnTo>
                      <a:lnTo>
                        <a:pt x="150" y="477"/>
                      </a:lnTo>
                      <a:lnTo>
                        <a:pt x="138" y="415"/>
                      </a:lnTo>
                      <a:lnTo>
                        <a:pt x="124" y="350"/>
                      </a:lnTo>
                      <a:lnTo>
                        <a:pt x="101" y="306"/>
                      </a:lnTo>
                      <a:lnTo>
                        <a:pt x="66" y="255"/>
                      </a:lnTo>
                      <a:lnTo>
                        <a:pt x="52" y="217"/>
                      </a:lnTo>
                      <a:lnTo>
                        <a:pt x="46" y="170"/>
                      </a:lnTo>
                      <a:lnTo>
                        <a:pt x="52" y="116"/>
                      </a:lnTo>
                      <a:lnTo>
                        <a:pt x="78" y="70"/>
                      </a:lnTo>
                      <a:lnTo>
                        <a:pt x="108" y="43"/>
                      </a:lnTo>
                      <a:lnTo>
                        <a:pt x="146" y="24"/>
                      </a:lnTo>
                      <a:lnTo>
                        <a:pt x="174" y="11"/>
                      </a:lnTo>
                      <a:lnTo>
                        <a:pt x="232" y="2"/>
                      </a:lnTo>
                      <a:lnTo>
                        <a:pt x="190" y="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2" name="Freeform 185"/>
                <p:cNvSpPr>
                  <a:spLocks/>
                </p:cNvSpPr>
                <p:nvPr/>
              </p:nvSpPr>
              <p:spPr bwMode="auto">
                <a:xfrm flipH="1">
                  <a:off x="3529" y="1171"/>
                  <a:ext cx="125" cy="105"/>
                </a:xfrm>
                <a:custGeom>
                  <a:avLst/>
                  <a:gdLst>
                    <a:gd name="T0" fmla="*/ 1 w 606"/>
                    <a:gd name="T1" fmla="*/ 1 h 517"/>
                    <a:gd name="T2" fmla="*/ 1 w 606"/>
                    <a:gd name="T3" fmla="*/ 0 h 517"/>
                    <a:gd name="T4" fmla="*/ 1 w 606"/>
                    <a:gd name="T5" fmla="*/ 0 h 517"/>
                    <a:gd name="T6" fmla="*/ 1 w 606"/>
                    <a:gd name="T7" fmla="*/ 0 h 517"/>
                    <a:gd name="T8" fmla="*/ 1 w 606"/>
                    <a:gd name="T9" fmla="*/ 0 h 517"/>
                    <a:gd name="T10" fmla="*/ 1 w 606"/>
                    <a:gd name="T11" fmla="*/ 0 h 517"/>
                    <a:gd name="T12" fmla="*/ 0 w 606"/>
                    <a:gd name="T13" fmla="*/ 0 h 517"/>
                    <a:gd name="T14" fmla="*/ 0 w 606"/>
                    <a:gd name="T15" fmla="*/ 0 h 517"/>
                    <a:gd name="T16" fmla="*/ 0 w 606"/>
                    <a:gd name="T17" fmla="*/ 0 h 517"/>
                    <a:gd name="T18" fmla="*/ 0 w 606"/>
                    <a:gd name="T19" fmla="*/ 0 h 517"/>
                    <a:gd name="T20" fmla="*/ 0 w 606"/>
                    <a:gd name="T21" fmla="*/ 0 h 517"/>
                    <a:gd name="T22" fmla="*/ 0 w 606"/>
                    <a:gd name="T23" fmla="*/ 0 h 517"/>
                    <a:gd name="T24" fmla="*/ 0 w 606"/>
                    <a:gd name="T25" fmla="*/ 0 h 517"/>
                    <a:gd name="T26" fmla="*/ 0 w 606"/>
                    <a:gd name="T27" fmla="*/ 0 h 517"/>
                    <a:gd name="T28" fmla="*/ 0 w 606"/>
                    <a:gd name="T29" fmla="*/ 0 h 517"/>
                    <a:gd name="T30" fmla="*/ 0 w 606"/>
                    <a:gd name="T31" fmla="*/ 0 h 517"/>
                    <a:gd name="T32" fmla="*/ 0 w 606"/>
                    <a:gd name="T33" fmla="*/ 0 h 517"/>
                    <a:gd name="T34" fmla="*/ 0 w 606"/>
                    <a:gd name="T35" fmla="*/ 1 h 517"/>
                    <a:gd name="T36" fmla="*/ 0 w 606"/>
                    <a:gd name="T37" fmla="*/ 1 h 517"/>
                    <a:gd name="T38" fmla="*/ 0 w 606"/>
                    <a:gd name="T39" fmla="*/ 1 h 517"/>
                    <a:gd name="T40" fmla="*/ 0 w 606"/>
                    <a:gd name="T41" fmla="*/ 1 h 517"/>
                    <a:gd name="T42" fmla="*/ 0 w 606"/>
                    <a:gd name="T43" fmla="*/ 1 h 517"/>
                    <a:gd name="T44" fmla="*/ 0 w 606"/>
                    <a:gd name="T45" fmla="*/ 1 h 517"/>
                    <a:gd name="T46" fmla="*/ 1 w 606"/>
                    <a:gd name="T47" fmla="*/ 1 h 517"/>
                    <a:gd name="T48" fmla="*/ 1 w 606"/>
                    <a:gd name="T49" fmla="*/ 1 h 517"/>
                    <a:gd name="T50" fmla="*/ 1 w 606"/>
                    <a:gd name="T51" fmla="*/ 1 h 517"/>
                    <a:gd name="T52" fmla="*/ 1 w 606"/>
                    <a:gd name="T53" fmla="*/ 1 h 517"/>
                    <a:gd name="T54" fmla="*/ 1 w 606"/>
                    <a:gd name="T55" fmla="*/ 1 h 517"/>
                    <a:gd name="T56" fmla="*/ 1 w 606"/>
                    <a:gd name="T57" fmla="*/ 1 h 517"/>
                    <a:gd name="T58" fmla="*/ 1 w 606"/>
                    <a:gd name="T59" fmla="*/ 1 h 517"/>
                    <a:gd name="T60" fmla="*/ 1 w 606"/>
                    <a:gd name="T61" fmla="*/ 1 h 517"/>
                    <a:gd name="T62" fmla="*/ 1 w 606"/>
                    <a:gd name="T63" fmla="*/ 1 h 517"/>
                    <a:gd name="T64" fmla="*/ 1 w 606"/>
                    <a:gd name="T65" fmla="*/ 1 h 517"/>
                    <a:gd name="T66" fmla="*/ 1 w 606"/>
                    <a:gd name="T67" fmla="*/ 1 h 517"/>
                    <a:gd name="T68" fmla="*/ 1 w 606"/>
                    <a:gd name="T69" fmla="*/ 1 h 517"/>
                    <a:gd name="T70" fmla="*/ 1 w 606"/>
                    <a:gd name="T71" fmla="*/ 1 h 517"/>
                    <a:gd name="T72" fmla="*/ 1 w 606"/>
                    <a:gd name="T73" fmla="*/ 1 h 517"/>
                    <a:gd name="T74" fmla="*/ 1 w 606"/>
                    <a:gd name="T75" fmla="*/ 1 h 517"/>
                    <a:gd name="T76" fmla="*/ 1 w 606"/>
                    <a:gd name="T77" fmla="*/ 1 h 517"/>
                    <a:gd name="T78" fmla="*/ 1 w 606"/>
                    <a:gd name="T79" fmla="*/ 1 h 517"/>
                    <a:gd name="T80" fmla="*/ 1 w 606"/>
                    <a:gd name="T81" fmla="*/ 1 h 517"/>
                    <a:gd name="T82" fmla="*/ 1 w 606"/>
                    <a:gd name="T83" fmla="*/ 1 h 51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606" h="517">
                      <a:moveTo>
                        <a:pt x="440" y="307"/>
                      </a:moveTo>
                      <a:lnTo>
                        <a:pt x="424" y="244"/>
                      </a:lnTo>
                      <a:lnTo>
                        <a:pt x="404" y="190"/>
                      </a:lnTo>
                      <a:lnTo>
                        <a:pt x="381" y="149"/>
                      </a:lnTo>
                      <a:lnTo>
                        <a:pt x="350" y="108"/>
                      </a:lnTo>
                      <a:lnTo>
                        <a:pt x="312" y="65"/>
                      </a:lnTo>
                      <a:lnTo>
                        <a:pt x="275" y="35"/>
                      </a:lnTo>
                      <a:lnTo>
                        <a:pt x="248" y="18"/>
                      </a:lnTo>
                      <a:lnTo>
                        <a:pt x="206" y="7"/>
                      </a:lnTo>
                      <a:lnTo>
                        <a:pt x="158" y="0"/>
                      </a:lnTo>
                      <a:lnTo>
                        <a:pt x="114" y="7"/>
                      </a:lnTo>
                      <a:lnTo>
                        <a:pt x="71" y="24"/>
                      </a:lnTo>
                      <a:lnTo>
                        <a:pt x="40" y="54"/>
                      </a:lnTo>
                      <a:lnTo>
                        <a:pt x="12" y="106"/>
                      </a:lnTo>
                      <a:lnTo>
                        <a:pt x="0" y="157"/>
                      </a:lnTo>
                      <a:lnTo>
                        <a:pt x="3" y="211"/>
                      </a:lnTo>
                      <a:lnTo>
                        <a:pt x="12" y="265"/>
                      </a:lnTo>
                      <a:lnTo>
                        <a:pt x="32" y="317"/>
                      </a:lnTo>
                      <a:lnTo>
                        <a:pt x="58" y="363"/>
                      </a:lnTo>
                      <a:lnTo>
                        <a:pt x="101" y="404"/>
                      </a:lnTo>
                      <a:lnTo>
                        <a:pt x="147" y="442"/>
                      </a:lnTo>
                      <a:lnTo>
                        <a:pt x="202" y="475"/>
                      </a:lnTo>
                      <a:lnTo>
                        <a:pt x="258" y="501"/>
                      </a:lnTo>
                      <a:lnTo>
                        <a:pt x="313" y="517"/>
                      </a:lnTo>
                      <a:lnTo>
                        <a:pt x="359" y="517"/>
                      </a:lnTo>
                      <a:lnTo>
                        <a:pt x="392" y="505"/>
                      </a:lnTo>
                      <a:lnTo>
                        <a:pt x="414" y="475"/>
                      </a:lnTo>
                      <a:lnTo>
                        <a:pt x="432" y="434"/>
                      </a:lnTo>
                      <a:lnTo>
                        <a:pt x="438" y="404"/>
                      </a:lnTo>
                      <a:lnTo>
                        <a:pt x="438" y="381"/>
                      </a:lnTo>
                      <a:lnTo>
                        <a:pt x="484" y="415"/>
                      </a:lnTo>
                      <a:lnTo>
                        <a:pt x="520" y="434"/>
                      </a:lnTo>
                      <a:lnTo>
                        <a:pt x="560" y="442"/>
                      </a:lnTo>
                      <a:lnTo>
                        <a:pt x="592" y="434"/>
                      </a:lnTo>
                      <a:lnTo>
                        <a:pt x="606" y="415"/>
                      </a:lnTo>
                      <a:lnTo>
                        <a:pt x="601" y="391"/>
                      </a:lnTo>
                      <a:lnTo>
                        <a:pt x="590" y="373"/>
                      </a:lnTo>
                      <a:lnTo>
                        <a:pt x="563" y="361"/>
                      </a:lnTo>
                      <a:lnTo>
                        <a:pt x="524" y="350"/>
                      </a:lnTo>
                      <a:lnTo>
                        <a:pt x="494" y="342"/>
                      </a:lnTo>
                      <a:lnTo>
                        <a:pt x="464" y="327"/>
                      </a:lnTo>
                      <a:lnTo>
                        <a:pt x="440" y="307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86"/>
                <p:cNvSpPr>
                  <a:spLocks/>
                </p:cNvSpPr>
                <p:nvPr/>
              </p:nvSpPr>
              <p:spPr bwMode="auto">
                <a:xfrm rot="21023681" flipH="1">
                  <a:off x="3245" y="1109"/>
                  <a:ext cx="312" cy="232"/>
                </a:xfrm>
                <a:custGeom>
                  <a:avLst/>
                  <a:gdLst>
                    <a:gd name="T0" fmla="*/ 0 w 1194"/>
                    <a:gd name="T1" fmla="*/ 3 h 897"/>
                    <a:gd name="T2" fmla="*/ 0 w 1194"/>
                    <a:gd name="T3" fmla="*/ 4 h 897"/>
                    <a:gd name="T4" fmla="*/ 0 w 1194"/>
                    <a:gd name="T5" fmla="*/ 4 h 897"/>
                    <a:gd name="T6" fmla="*/ 1 w 1194"/>
                    <a:gd name="T7" fmla="*/ 4 h 897"/>
                    <a:gd name="T8" fmla="*/ 1 w 1194"/>
                    <a:gd name="T9" fmla="*/ 4 h 897"/>
                    <a:gd name="T10" fmla="*/ 2 w 1194"/>
                    <a:gd name="T11" fmla="*/ 4 h 897"/>
                    <a:gd name="T12" fmla="*/ 2 w 1194"/>
                    <a:gd name="T13" fmla="*/ 3 h 897"/>
                    <a:gd name="T14" fmla="*/ 3 w 1194"/>
                    <a:gd name="T15" fmla="*/ 2 h 897"/>
                    <a:gd name="T16" fmla="*/ 3 w 1194"/>
                    <a:gd name="T17" fmla="*/ 2 h 897"/>
                    <a:gd name="T18" fmla="*/ 4 w 1194"/>
                    <a:gd name="T19" fmla="*/ 1 h 897"/>
                    <a:gd name="T20" fmla="*/ 4 w 1194"/>
                    <a:gd name="T21" fmla="*/ 1 h 897"/>
                    <a:gd name="T22" fmla="*/ 4 w 1194"/>
                    <a:gd name="T23" fmla="*/ 1 h 897"/>
                    <a:gd name="T24" fmla="*/ 4 w 1194"/>
                    <a:gd name="T25" fmla="*/ 1 h 897"/>
                    <a:gd name="T26" fmla="*/ 4 w 1194"/>
                    <a:gd name="T27" fmla="*/ 2 h 897"/>
                    <a:gd name="T28" fmla="*/ 5 w 1194"/>
                    <a:gd name="T29" fmla="*/ 2 h 897"/>
                    <a:gd name="T30" fmla="*/ 5 w 1194"/>
                    <a:gd name="T31" fmla="*/ 1 h 897"/>
                    <a:gd name="T32" fmla="*/ 5 w 1194"/>
                    <a:gd name="T33" fmla="*/ 1 h 897"/>
                    <a:gd name="T34" fmla="*/ 5 w 1194"/>
                    <a:gd name="T35" fmla="*/ 1 h 897"/>
                    <a:gd name="T36" fmla="*/ 5 w 1194"/>
                    <a:gd name="T37" fmla="*/ 1 h 897"/>
                    <a:gd name="T38" fmla="*/ 5 w 1194"/>
                    <a:gd name="T39" fmla="*/ 1 h 897"/>
                    <a:gd name="T40" fmla="*/ 5 w 1194"/>
                    <a:gd name="T41" fmla="*/ 0 h 897"/>
                    <a:gd name="T42" fmla="*/ 5 w 1194"/>
                    <a:gd name="T43" fmla="*/ 0 h 897"/>
                    <a:gd name="T44" fmla="*/ 5 w 1194"/>
                    <a:gd name="T45" fmla="*/ 0 h 897"/>
                    <a:gd name="T46" fmla="*/ 5 w 1194"/>
                    <a:gd name="T47" fmla="*/ 0 h 897"/>
                    <a:gd name="T48" fmla="*/ 4 w 1194"/>
                    <a:gd name="T49" fmla="*/ 1 h 897"/>
                    <a:gd name="T50" fmla="*/ 4 w 1194"/>
                    <a:gd name="T51" fmla="*/ 1 h 897"/>
                    <a:gd name="T52" fmla="*/ 3 w 1194"/>
                    <a:gd name="T53" fmla="*/ 1 h 897"/>
                    <a:gd name="T54" fmla="*/ 3 w 1194"/>
                    <a:gd name="T55" fmla="*/ 2 h 897"/>
                    <a:gd name="T56" fmla="*/ 2 w 1194"/>
                    <a:gd name="T57" fmla="*/ 2 h 897"/>
                    <a:gd name="T58" fmla="*/ 2 w 1194"/>
                    <a:gd name="T59" fmla="*/ 3 h 897"/>
                    <a:gd name="T60" fmla="*/ 1 w 1194"/>
                    <a:gd name="T61" fmla="*/ 3 h 897"/>
                    <a:gd name="T62" fmla="*/ 1 w 1194"/>
                    <a:gd name="T63" fmla="*/ 3 h 89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194" h="897">
                      <a:moveTo>
                        <a:pt x="104" y="767"/>
                      </a:moveTo>
                      <a:lnTo>
                        <a:pt x="58" y="767"/>
                      </a:lnTo>
                      <a:lnTo>
                        <a:pt x="50" y="768"/>
                      </a:lnTo>
                      <a:lnTo>
                        <a:pt x="12" y="785"/>
                      </a:lnTo>
                      <a:lnTo>
                        <a:pt x="0" y="815"/>
                      </a:lnTo>
                      <a:lnTo>
                        <a:pt x="8" y="853"/>
                      </a:lnTo>
                      <a:lnTo>
                        <a:pt x="47" y="881"/>
                      </a:lnTo>
                      <a:lnTo>
                        <a:pt x="120" y="897"/>
                      </a:lnTo>
                      <a:lnTo>
                        <a:pt x="194" y="895"/>
                      </a:lnTo>
                      <a:lnTo>
                        <a:pt x="258" y="881"/>
                      </a:lnTo>
                      <a:lnTo>
                        <a:pt x="316" y="853"/>
                      </a:lnTo>
                      <a:lnTo>
                        <a:pt x="376" y="809"/>
                      </a:lnTo>
                      <a:lnTo>
                        <a:pt x="438" y="749"/>
                      </a:lnTo>
                      <a:lnTo>
                        <a:pt x="501" y="669"/>
                      </a:lnTo>
                      <a:lnTo>
                        <a:pt x="546" y="599"/>
                      </a:lnTo>
                      <a:lnTo>
                        <a:pt x="590" y="523"/>
                      </a:lnTo>
                      <a:lnTo>
                        <a:pt x="632" y="450"/>
                      </a:lnTo>
                      <a:lnTo>
                        <a:pt x="672" y="399"/>
                      </a:lnTo>
                      <a:lnTo>
                        <a:pt x="718" y="336"/>
                      </a:lnTo>
                      <a:lnTo>
                        <a:pt x="768" y="281"/>
                      </a:lnTo>
                      <a:lnTo>
                        <a:pt x="818" y="236"/>
                      </a:lnTo>
                      <a:lnTo>
                        <a:pt x="862" y="211"/>
                      </a:lnTo>
                      <a:lnTo>
                        <a:pt x="902" y="208"/>
                      </a:lnTo>
                      <a:lnTo>
                        <a:pt x="934" y="220"/>
                      </a:lnTo>
                      <a:lnTo>
                        <a:pt x="952" y="238"/>
                      </a:lnTo>
                      <a:lnTo>
                        <a:pt x="966" y="273"/>
                      </a:lnTo>
                      <a:lnTo>
                        <a:pt x="970" y="301"/>
                      </a:lnTo>
                      <a:lnTo>
                        <a:pt x="970" y="333"/>
                      </a:lnTo>
                      <a:lnTo>
                        <a:pt x="982" y="350"/>
                      </a:lnTo>
                      <a:lnTo>
                        <a:pt x="1008" y="355"/>
                      </a:lnTo>
                      <a:lnTo>
                        <a:pt x="1028" y="342"/>
                      </a:lnTo>
                      <a:lnTo>
                        <a:pt x="1038" y="319"/>
                      </a:lnTo>
                      <a:lnTo>
                        <a:pt x="1044" y="293"/>
                      </a:lnTo>
                      <a:lnTo>
                        <a:pt x="1034" y="263"/>
                      </a:lnTo>
                      <a:lnTo>
                        <a:pt x="1018" y="220"/>
                      </a:lnTo>
                      <a:lnTo>
                        <a:pt x="1012" y="197"/>
                      </a:lnTo>
                      <a:lnTo>
                        <a:pt x="1018" y="167"/>
                      </a:lnTo>
                      <a:lnTo>
                        <a:pt x="1030" y="138"/>
                      </a:lnTo>
                      <a:lnTo>
                        <a:pt x="1064" y="108"/>
                      </a:lnTo>
                      <a:lnTo>
                        <a:pt x="1094" y="92"/>
                      </a:lnTo>
                      <a:lnTo>
                        <a:pt x="1136" y="83"/>
                      </a:lnTo>
                      <a:lnTo>
                        <a:pt x="1182" y="70"/>
                      </a:lnTo>
                      <a:lnTo>
                        <a:pt x="1174" y="73"/>
                      </a:lnTo>
                      <a:lnTo>
                        <a:pt x="1194" y="56"/>
                      </a:lnTo>
                      <a:lnTo>
                        <a:pt x="1192" y="38"/>
                      </a:lnTo>
                      <a:lnTo>
                        <a:pt x="1162" y="16"/>
                      </a:lnTo>
                      <a:lnTo>
                        <a:pt x="1098" y="0"/>
                      </a:lnTo>
                      <a:lnTo>
                        <a:pt x="1028" y="10"/>
                      </a:lnTo>
                      <a:lnTo>
                        <a:pt x="966" y="37"/>
                      </a:lnTo>
                      <a:lnTo>
                        <a:pt x="919" y="84"/>
                      </a:lnTo>
                      <a:lnTo>
                        <a:pt x="886" y="116"/>
                      </a:lnTo>
                      <a:lnTo>
                        <a:pt x="836" y="143"/>
                      </a:lnTo>
                      <a:lnTo>
                        <a:pt x="776" y="175"/>
                      </a:lnTo>
                      <a:lnTo>
                        <a:pt x="720" y="220"/>
                      </a:lnTo>
                      <a:lnTo>
                        <a:pt x="660" y="279"/>
                      </a:lnTo>
                      <a:lnTo>
                        <a:pt x="596" y="344"/>
                      </a:lnTo>
                      <a:lnTo>
                        <a:pt x="550" y="409"/>
                      </a:lnTo>
                      <a:lnTo>
                        <a:pt x="504" y="480"/>
                      </a:lnTo>
                      <a:lnTo>
                        <a:pt x="450" y="555"/>
                      </a:lnTo>
                      <a:lnTo>
                        <a:pt x="395" y="624"/>
                      </a:lnTo>
                      <a:lnTo>
                        <a:pt x="340" y="679"/>
                      </a:lnTo>
                      <a:lnTo>
                        <a:pt x="278" y="724"/>
                      </a:lnTo>
                      <a:lnTo>
                        <a:pt x="208" y="755"/>
                      </a:lnTo>
                      <a:lnTo>
                        <a:pt x="140" y="763"/>
                      </a:lnTo>
                      <a:lnTo>
                        <a:pt x="104" y="767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87"/>
                <p:cNvSpPr>
                  <a:spLocks/>
                </p:cNvSpPr>
                <p:nvPr/>
              </p:nvSpPr>
              <p:spPr bwMode="auto">
                <a:xfrm rot="16632027" flipH="1">
                  <a:off x="3557" y="1344"/>
                  <a:ext cx="246" cy="194"/>
                </a:xfrm>
                <a:custGeom>
                  <a:avLst/>
                  <a:gdLst>
                    <a:gd name="T0" fmla="*/ 0 w 1186"/>
                    <a:gd name="T1" fmla="*/ 0 h 948"/>
                    <a:gd name="T2" fmla="*/ 0 w 1186"/>
                    <a:gd name="T3" fmla="*/ 0 h 948"/>
                    <a:gd name="T4" fmla="*/ 0 w 1186"/>
                    <a:gd name="T5" fmla="*/ 0 h 948"/>
                    <a:gd name="T6" fmla="*/ 0 w 1186"/>
                    <a:gd name="T7" fmla="*/ 0 h 948"/>
                    <a:gd name="T8" fmla="*/ 0 w 1186"/>
                    <a:gd name="T9" fmla="*/ 0 h 948"/>
                    <a:gd name="T10" fmla="*/ 0 w 1186"/>
                    <a:gd name="T11" fmla="*/ 0 h 948"/>
                    <a:gd name="T12" fmla="*/ 0 w 1186"/>
                    <a:gd name="T13" fmla="*/ 0 h 948"/>
                    <a:gd name="T14" fmla="*/ 0 w 1186"/>
                    <a:gd name="T15" fmla="*/ 0 h 948"/>
                    <a:gd name="T16" fmla="*/ 0 w 1186"/>
                    <a:gd name="T17" fmla="*/ 0 h 948"/>
                    <a:gd name="T18" fmla="*/ 0 w 1186"/>
                    <a:gd name="T19" fmla="*/ 0 h 948"/>
                    <a:gd name="T20" fmla="*/ 0 w 1186"/>
                    <a:gd name="T21" fmla="*/ 1 h 948"/>
                    <a:gd name="T22" fmla="*/ 1 w 1186"/>
                    <a:gd name="T23" fmla="*/ 1 h 948"/>
                    <a:gd name="T24" fmla="*/ 1 w 1186"/>
                    <a:gd name="T25" fmla="*/ 1 h 948"/>
                    <a:gd name="T26" fmla="*/ 1 w 1186"/>
                    <a:gd name="T27" fmla="*/ 1 h 948"/>
                    <a:gd name="T28" fmla="*/ 1 w 1186"/>
                    <a:gd name="T29" fmla="*/ 1 h 948"/>
                    <a:gd name="T30" fmla="*/ 1 w 1186"/>
                    <a:gd name="T31" fmla="*/ 1 h 948"/>
                    <a:gd name="T32" fmla="*/ 2 w 1186"/>
                    <a:gd name="T33" fmla="*/ 1 h 948"/>
                    <a:gd name="T34" fmla="*/ 2 w 1186"/>
                    <a:gd name="T35" fmla="*/ 1 h 948"/>
                    <a:gd name="T36" fmla="*/ 2 w 1186"/>
                    <a:gd name="T37" fmla="*/ 1 h 948"/>
                    <a:gd name="T38" fmla="*/ 2 w 1186"/>
                    <a:gd name="T39" fmla="*/ 2 h 948"/>
                    <a:gd name="T40" fmla="*/ 2 w 1186"/>
                    <a:gd name="T41" fmla="*/ 2 h 948"/>
                    <a:gd name="T42" fmla="*/ 2 w 1186"/>
                    <a:gd name="T43" fmla="*/ 2 h 948"/>
                    <a:gd name="T44" fmla="*/ 2 w 1186"/>
                    <a:gd name="T45" fmla="*/ 2 h 948"/>
                    <a:gd name="T46" fmla="*/ 2 w 1186"/>
                    <a:gd name="T47" fmla="*/ 2 h 948"/>
                    <a:gd name="T48" fmla="*/ 2 w 1186"/>
                    <a:gd name="T49" fmla="*/ 2 h 948"/>
                    <a:gd name="T50" fmla="*/ 2 w 1186"/>
                    <a:gd name="T51" fmla="*/ 2 h 948"/>
                    <a:gd name="T52" fmla="*/ 2 w 1186"/>
                    <a:gd name="T53" fmla="*/ 1 h 948"/>
                    <a:gd name="T54" fmla="*/ 2 w 1186"/>
                    <a:gd name="T55" fmla="*/ 1 h 948"/>
                    <a:gd name="T56" fmla="*/ 2 w 1186"/>
                    <a:gd name="T57" fmla="*/ 1 h 948"/>
                    <a:gd name="T58" fmla="*/ 2 w 1186"/>
                    <a:gd name="T59" fmla="*/ 1 h 948"/>
                    <a:gd name="T60" fmla="*/ 2 w 1186"/>
                    <a:gd name="T61" fmla="*/ 1 h 948"/>
                    <a:gd name="T62" fmla="*/ 2 w 1186"/>
                    <a:gd name="T63" fmla="*/ 1 h 948"/>
                    <a:gd name="T64" fmla="*/ 2 w 1186"/>
                    <a:gd name="T65" fmla="*/ 1 h 948"/>
                    <a:gd name="T66" fmla="*/ 2 w 1186"/>
                    <a:gd name="T67" fmla="*/ 1 h 948"/>
                    <a:gd name="T68" fmla="*/ 2 w 1186"/>
                    <a:gd name="T69" fmla="*/ 1 h 948"/>
                    <a:gd name="T70" fmla="*/ 2 w 1186"/>
                    <a:gd name="T71" fmla="*/ 1 h 948"/>
                    <a:gd name="T72" fmla="*/ 2 w 1186"/>
                    <a:gd name="T73" fmla="*/ 1 h 948"/>
                    <a:gd name="T74" fmla="*/ 2 w 1186"/>
                    <a:gd name="T75" fmla="*/ 1 h 948"/>
                    <a:gd name="T76" fmla="*/ 2 w 1186"/>
                    <a:gd name="T77" fmla="*/ 1 h 948"/>
                    <a:gd name="T78" fmla="*/ 2 w 1186"/>
                    <a:gd name="T79" fmla="*/ 1 h 948"/>
                    <a:gd name="T80" fmla="*/ 2 w 1186"/>
                    <a:gd name="T81" fmla="*/ 1 h 948"/>
                    <a:gd name="T82" fmla="*/ 2 w 1186"/>
                    <a:gd name="T83" fmla="*/ 1 h 948"/>
                    <a:gd name="T84" fmla="*/ 2 w 1186"/>
                    <a:gd name="T85" fmla="*/ 1 h 948"/>
                    <a:gd name="T86" fmla="*/ 2 w 1186"/>
                    <a:gd name="T87" fmla="*/ 1 h 948"/>
                    <a:gd name="T88" fmla="*/ 2 w 1186"/>
                    <a:gd name="T89" fmla="*/ 1 h 948"/>
                    <a:gd name="T90" fmla="*/ 2 w 1186"/>
                    <a:gd name="T91" fmla="*/ 1 h 948"/>
                    <a:gd name="T92" fmla="*/ 2 w 1186"/>
                    <a:gd name="T93" fmla="*/ 1 h 948"/>
                    <a:gd name="T94" fmla="*/ 2 w 1186"/>
                    <a:gd name="T95" fmla="*/ 1 h 948"/>
                    <a:gd name="T96" fmla="*/ 2 w 1186"/>
                    <a:gd name="T97" fmla="*/ 1 h 948"/>
                    <a:gd name="T98" fmla="*/ 1 w 1186"/>
                    <a:gd name="T99" fmla="*/ 1 h 948"/>
                    <a:gd name="T100" fmla="*/ 1 w 1186"/>
                    <a:gd name="T101" fmla="*/ 1 h 948"/>
                    <a:gd name="T102" fmla="*/ 1 w 1186"/>
                    <a:gd name="T103" fmla="*/ 1 h 948"/>
                    <a:gd name="T104" fmla="*/ 1 w 1186"/>
                    <a:gd name="T105" fmla="*/ 1 h 948"/>
                    <a:gd name="T106" fmla="*/ 1 w 1186"/>
                    <a:gd name="T107" fmla="*/ 1 h 948"/>
                    <a:gd name="T108" fmla="*/ 1 w 1186"/>
                    <a:gd name="T109" fmla="*/ 1 h 948"/>
                    <a:gd name="T110" fmla="*/ 1 w 1186"/>
                    <a:gd name="T111" fmla="*/ 0 h 948"/>
                    <a:gd name="T112" fmla="*/ 0 w 1186"/>
                    <a:gd name="T113" fmla="*/ 0 h 948"/>
                    <a:gd name="T114" fmla="*/ 0 w 1186"/>
                    <a:gd name="T115" fmla="*/ 0 h 948"/>
                    <a:gd name="T116" fmla="*/ 0 w 1186"/>
                    <a:gd name="T117" fmla="*/ 0 h 948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1186" h="948">
                      <a:moveTo>
                        <a:pt x="168" y="86"/>
                      </a:moveTo>
                      <a:lnTo>
                        <a:pt x="138" y="30"/>
                      </a:lnTo>
                      <a:lnTo>
                        <a:pt x="93" y="0"/>
                      </a:lnTo>
                      <a:lnTo>
                        <a:pt x="44" y="5"/>
                      </a:lnTo>
                      <a:lnTo>
                        <a:pt x="11" y="32"/>
                      </a:lnTo>
                      <a:lnTo>
                        <a:pt x="0" y="86"/>
                      </a:lnTo>
                      <a:lnTo>
                        <a:pt x="14" y="132"/>
                      </a:lnTo>
                      <a:lnTo>
                        <a:pt x="48" y="180"/>
                      </a:lnTo>
                      <a:lnTo>
                        <a:pt x="101" y="241"/>
                      </a:lnTo>
                      <a:lnTo>
                        <a:pt x="166" y="294"/>
                      </a:lnTo>
                      <a:lnTo>
                        <a:pt x="242" y="356"/>
                      </a:lnTo>
                      <a:lnTo>
                        <a:pt x="334" y="423"/>
                      </a:lnTo>
                      <a:lnTo>
                        <a:pt x="424" y="477"/>
                      </a:lnTo>
                      <a:lnTo>
                        <a:pt x="574" y="571"/>
                      </a:lnTo>
                      <a:lnTo>
                        <a:pt x="702" y="637"/>
                      </a:lnTo>
                      <a:lnTo>
                        <a:pt x="840" y="718"/>
                      </a:lnTo>
                      <a:lnTo>
                        <a:pt x="908" y="762"/>
                      </a:lnTo>
                      <a:lnTo>
                        <a:pt x="944" y="810"/>
                      </a:lnTo>
                      <a:lnTo>
                        <a:pt x="957" y="857"/>
                      </a:lnTo>
                      <a:lnTo>
                        <a:pt x="972" y="900"/>
                      </a:lnTo>
                      <a:lnTo>
                        <a:pt x="998" y="932"/>
                      </a:lnTo>
                      <a:lnTo>
                        <a:pt x="1044" y="948"/>
                      </a:lnTo>
                      <a:lnTo>
                        <a:pt x="1095" y="941"/>
                      </a:lnTo>
                      <a:lnTo>
                        <a:pt x="1140" y="936"/>
                      </a:lnTo>
                      <a:lnTo>
                        <a:pt x="1176" y="924"/>
                      </a:lnTo>
                      <a:lnTo>
                        <a:pt x="1186" y="894"/>
                      </a:lnTo>
                      <a:lnTo>
                        <a:pt x="1164" y="870"/>
                      </a:lnTo>
                      <a:lnTo>
                        <a:pt x="1116" y="870"/>
                      </a:lnTo>
                      <a:lnTo>
                        <a:pt x="1140" y="857"/>
                      </a:lnTo>
                      <a:lnTo>
                        <a:pt x="1146" y="840"/>
                      </a:lnTo>
                      <a:lnTo>
                        <a:pt x="1134" y="818"/>
                      </a:lnTo>
                      <a:lnTo>
                        <a:pt x="1098" y="813"/>
                      </a:lnTo>
                      <a:lnTo>
                        <a:pt x="1054" y="816"/>
                      </a:lnTo>
                      <a:lnTo>
                        <a:pt x="1036" y="796"/>
                      </a:lnTo>
                      <a:lnTo>
                        <a:pt x="1058" y="770"/>
                      </a:lnTo>
                      <a:lnTo>
                        <a:pt x="1087" y="734"/>
                      </a:lnTo>
                      <a:lnTo>
                        <a:pt x="1110" y="713"/>
                      </a:lnTo>
                      <a:lnTo>
                        <a:pt x="1122" y="683"/>
                      </a:lnTo>
                      <a:lnTo>
                        <a:pt x="1120" y="664"/>
                      </a:lnTo>
                      <a:lnTo>
                        <a:pt x="1101" y="647"/>
                      </a:lnTo>
                      <a:lnTo>
                        <a:pt x="1076" y="647"/>
                      </a:lnTo>
                      <a:lnTo>
                        <a:pt x="1050" y="659"/>
                      </a:lnTo>
                      <a:lnTo>
                        <a:pt x="1038" y="680"/>
                      </a:lnTo>
                      <a:lnTo>
                        <a:pt x="1032" y="707"/>
                      </a:lnTo>
                      <a:lnTo>
                        <a:pt x="1022" y="735"/>
                      </a:lnTo>
                      <a:lnTo>
                        <a:pt x="1002" y="743"/>
                      </a:lnTo>
                      <a:lnTo>
                        <a:pt x="982" y="743"/>
                      </a:lnTo>
                      <a:lnTo>
                        <a:pt x="938" y="718"/>
                      </a:lnTo>
                      <a:lnTo>
                        <a:pt x="886" y="680"/>
                      </a:lnTo>
                      <a:lnTo>
                        <a:pt x="813" y="628"/>
                      </a:lnTo>
                      <a:lnTo>
                        <a:pt x="732" y="569"/>
                      </a:lnTo>
                      <a:lnTo>
                        <a:pt x="656" y="518"/>
                      </a:lnTo>
                      <a:lnTo>
                        <a:pt x="566" y="450"/>
                      </a:lnTo>
                      <a:lnTo>
                        <a:pt x="494" y="382"/>
                      </a:lnTo>
                      <a:lnTo>
                        <a:pt x="416" y="306"/>
                      </a:lnTo>
                      <a:lnTo>
                        <a:pt x="320" y="230"/>
                      </a:lnTo>
                      <a:lnTo>
                        <a:pt x="248" y="179"/>
                      </a:lnTo>
                      <a:lnTo>
                        <a:pt x="198" y="130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5" name="Freeform 188"/>
                <p:cNvSpPr>
                  <a:spLocks/>
                </p:cNvSpPr>
                <p:nvPr/>
              </p:nvSpPr>
              <p:spPr bwMode="auto">
                <a:xfrm flipH="1">
                  <a:off x="3563" y="1441"/>
                  <a:ext cx="70" cy="234"/>
                </a:xfrm>
                <a:custGeom>
                  <a:avLst/>
                  <a:gdLst>
                    <a:gd name="T0" fmla="*/ 0 w 337"/>
                    <a:gd name="T1" fmla="*/ 0 h 1145"/>
                    <a:gd name="T2" fmla="*/ 0 w 337"/>
                    <a:gd name="T3" fmla="*/ 0 h 1145"/>
                    <a:gd name="T4" fmla="*/ 0 w 337"/>
                    <a:gd name="T5" fmla="*/ 0 h 1145"/>
                    <a:gd name="T6" fmla="*/ 0 w 337"/>
                    <a:gd name="T7" fmla="*/ 0 h 1145"/>
                    <a:gd name="T8" fmla="*/ 0 w 337"/>
                    <a:gd name="T9" fmla="*/ 0 h 1145"/>
                    <a:gd name="T10" fmla="*/ 0 w 337"/>
                    <a:gd name="T11" fmla="*/ 0 h 1145"/>
                    <a:gd name="T12" fmla="*/ 0 w 337"/>
                    <a:gd name="T13" fmla="*/ 0 h 1145"/>
                    <a:gd name="T14" fmla="*/ 1 w 337"/>
                    <a:gd name="T15" fmla="*/ 0 h 1145"/>
                    <a:gd name="T16" fmla="*/ 0 w 337"/>
                    <a:gd name="T17" fmla="*/ 0 h 1145"/>
                    <a:gd name="T18" fmla="*/ 0 w 337"/>
                    <a:gd name="T19" fmla="*/ 0 h 1145"/>
                    <a:gd name="T20" fmla="*/ 0 w 337"/>
                    <a:gd name="T21" fmla="*/ 0 h 1145"/>
                    <a:gd name="T22" fmla="*/ 0 w 337"/>
                    <a:gd name="T23" fmla="*/ 0 h 1145"/>
                    <a:gd name="T24" fmla="*/ 0 w 337"/>
                    <a:gd name="T25" fmla="*/ 0 h 1145"/>
                    <a:gd name="T26" fmla="*/ 0 w 337"/>
                    <a:gd name="T27" fmla="*/ 1 h 1145"/>
                    <a:gd name="T28" fmla="*/ 0 w 337"/>
                    <a:gd name="T29" fmla="*/ 1 h 1145"/>
                    <a:gd name="T30" fmla="*/ 0 w 337"/>
                    <a:gd name="T31" fmla="*/ 1 h 1145"/>
                    <a:gd name="T32" fmla="*/ 0 w 337"/>
                    <a:gd name="T33" fmla="*/ 1 h 1145"/>
                    <a:gd name="T34" fmla="*/ 0 w 337"/>
                    <a:gd name="T35" fmla="*/ 1 h 1145"/>
                    <a:gd name="T36" fmla="*/ 0 w 337"/>
                    <a:gd name="T37" fmla="*/ 1 h 1145"/>
                    <a:gd name="T38" fmla="*/ 0 w 337"/>
                    <a:gd name="T39" fmla="*/ 1 h 1145"/>
                    <a:gd name="T40" fmla="*/ 0 w 337"/>
                    <a:gd name="T41" fmla="*/ 1 h 1145"/>
                    <a:gd name="T42" fmla="*/ 0 w 337"/>
                    <a:gd name="T43" fmla="*/ 1 h 1145"/>
                    <a:gd name="T44" fmla="*/ 0 w 337"/>
                    <a:gd name="T45" fmla="*/ 1 h 1145"/>
                    <a:gd name="T46" fmla="*/ 1 w 337"/>
                    <a:gd name="T47" fmla="*/ 1 h 1145"/>
                    <a:gd name="T48" fmla="*/ 1 w 337"/>
                    <a:gd name="T49" fmla="*/ 2 h 1145"/>
                    <a:gd name="T50" fmla="*/ 1 w 337"/>
                    <a:gd name="T51" fmla="*/ 2 h 1145"/>
                    <a:gd name="T52" fmla="*/ 1 w 337"/>
                    <a:gd name="T53" fmla="*/ 2 h 1145"/>
                    <a:gd name="T54" fmla="*/ 1 w 337"/>
                    <a:gd name="T55" fmla="*/ 2 h 1145"/>
                    <a:gd name="T56" fmla="*/ 0 w 337"/>
                    <a:gd name="T57" fmla="*/ 2 h 1145"/>
                    <a:gd name="T58" fmla="*/ 0 w 337"/>
                    <a:gd name="T59" fmla="*/ 2 h 1145"/>
                    <a:gd name="T60" fmla="*/ 0 w 337"/>
                    <a:gd name="T61" fmla="*/ 2 h 1145"/>
                    <a:gd name="T62" fmla="*/ 0 w 337"/>
                    <a:gd name="T63" fmla="*/ 2 h 1145"/>
                    <a:gd name="T64" fmla="*/ 0 w 337"/>
                    <a:gd name="T65" fmla="*/ 2 h 1145"/>
                    <a:gd name="T66" fmla="*/ 0 w 337"/>
                    <a:gd name="T67" fmla="*/ 2 h 1145"/>
                    <a:gd name="T68" fmla="*/ 0 w 337"/>
                    <a:gd name="T69" fmla="*/ 2 h 1145"/>
                    <a:gd name="T70" fmla="*/ 0 w 337"/>
                    <a:gd name="T71" fmla="*/ 2 h 1145"/>
                    <a:gd name="T72" fmla="*/ 0 w 337"/>
                    <a:gd name="T73" fmla="*/ 2 h 1145"/>
                    <a:gd name="T74" fmla="*/ 0 w 337"/>
                    <a:gd name="T75" fmla="*/ 2 h 1145"/>
                    <a:gd name="T76" fmla="*/ 0 w 337"/>
                    <a:gd name="T77" fmla="*/ 2 h 1145"/>
                    <a:gd name="T78" fmla="*/ 0 w 337"/>
                    <a:gd name="T79" fmla="*/ 2 h 1145"/>
                    <a:gd name="T80" fmla="*/ 0 w 337"/>
                    <a:gd name="T81" fmla="*/ 2 h 1145"/>
                    <a:gd name="T82" fmla="*/ 0 w 337"/>
                    <a:gd name="T83" fmla="*/ 2 h 1145"/>
                    <a:gd name="T84" fmla="*/ 0 w 337"/>
                    <a:gd name="T85" fmla="*/ 2 h 1145"/>
                    <a:gd name="T86" fmla="*/ 0 w 337"/>
                    <a:gd name="T87" fmla="*/ 2 h 1145"/>
                    <a:gd name="T88" fmla="*/ 0 w 337"/>
                    <a:gd name="T89" fmla="*/ 1 h 1145"/>
                    <a:gd name="T90" fmla="*/ 0 w 337"/>
                    <a:gd name="T91" fmla="*/ 1 h 1145"/>
                    <a:gd name="T92" fmla="*/ 0 w 337"/>
                    <a:gd name="T93" fmla="*/ 1 h 1145"/>
                    <a:gd name="T94" fmla="*/ 0 w 337"/>
                    <a:gd name="T95" fmla="*/ 1 h 1145"/>
                    <a:gd name="T96" fmla="*/ 0 w 337"/>
                    <a:gd name="T97" fmla="*/ 1 h 1145"/>
                    <a:gd name="T98" fmla="*/ 0 w 337"/>
                    <a:gd name="T99" fmla="*/ 1 h 1145"/>
                    <a:gd name="T100" fmla="*/ 0 w 337"/>
                    <a:gd name="T101" fmla="*/ 1 h 1145"/>
                    <a:gd name="T102" fmla="*/ 0 w 337"/>
                    <a:gd name="T103" fmla="*/ 1 h 1145"/>
                    <a:gd name="T104" fmla="*/ 0 w 337"/>
                    <a:gd name="T105" fmla="*/ 1 h 1145"/>
                    <a:gd name="T106" fmla="*/ 0 w 337"/>
                    <a:gd name="T107" fmla="*/ 0 h 1145"/>
                    <a:gd name="T108" fmla="*/ 0 w 337"/>
                    <a:gd name="T109" fmla="*/ 0 h 1145"/>
                    <a:gd name="T110" fmla="*/ 0 w 337"/>
                    <a:gd name="T111" fmla="*/ 0 h 1145"/>
                    <a:gd name="T112" fmla="*/ 0 w 337"/>
                    <a:gd name="T113" fmla="*/ 0 h 1145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337" h="1145">
                      <a:moveTo>
                        <a:pt x="81" y="141"/>
                      </a:moveTo>
                      <a:lnTo>
                        <a:pt x="121" y="63"/>
                      </a:lnTo>
                      <a:lnTo>
                        <a:pt x="157" y="17"/>
                      </a:lnTo>
                      <a:lnTo>
                        <a:pt x="193" y="0"/>
                      </a:lnTo>
                      <a:lnTo>
                        <a:pt x="227" y="0"/>
                      </a:lnTo>
                      <a:lnTo>
                        <a:pt x="265" y="17"/>
                      </a:lnTo>
                      <a:lnTo>
                        <a:pt x="283" y="38"/>
                      </a:lnTo>
                      <a:lnTo>
                        <a:pt x="295" y="78"/>
                      </a:lnTo>
                      <a:lnTo>
                        <a:pt x="291" y="117"/>
                      </a:lnTo>
                      <a:lnTo>
                        <a:pt x="265" y="155"/>
                      </a:lnTo>
                      <a:lnTo>
                        <a:pt x="225" y="192"/>
                      </a:lnTo>
                      <a:lnTo>
                        <a:pt x="182" y="226"/>
                      </a:lnTo>
                      <a:lnTo>
                        <a:pt x="147" y="272"/>
                      </a:lnTo>
                      <a:lnTo>
                        <a:pt x="119" y="315"/>
                      </a:lnTo>
                      <a:lnTo>
                        <a:pt x="98" y="370"/>
                      </a:lnTo>
                      <a:lnTo>
                        <a:pt x="90" y="404"/>
                      </a:lnTo>
                      <a:lnTo>
                        <a:pt x="93" y="426"/>
                      </a:lnTo>
                      <a:lnTo>
                        <a:pt x="117" y="451"/>
                      </a:lnTo>
                      <a:lnTo>
                        <a:pt x="173" y="514"/>
                      </a:lnTo>
                      <a:lnTo>
                        <a:pt x="211" y="580"/>
                      </a:lnTo>
                      <a:lnTo>
                        <a:pt x="237" y="640"/>
                      </a:lnTo>
                      <a:lnTo>
                        <a:pt x="261" y="720"/>
                      </a:lnTo>
                      <a:lnTo>
                        <a:pt x="279" y="814"/>
                      </a:lnTo>
                      <a:lnTo>
                        <a:pt x="293" y="863"/>
                      </a:lnTo>
                      <a:lnTo>
                        <a:pt x="321" y="894"/>
                      </a:lnTo>
                      <a:lnTo>
                        <a:pt x="337" y="947"/>
                      </a:lnTo>
                      <a:lnTo>
                        <a:pt x="331" y="980"/>
                      </a:lnTo>
                      <a:lnTo>
                        <a:pt x="310" y="1002"/>
                      </a:lnTo>
                      <a:lnTo>
                        <a:pt x="261" y="1016"/>
                      </a:lnTo>
                      <a:lnTo>
                        <a:pt x="185" y="1045"/>
                      </a:lnTo>
                      <a:lnTo>
                        <a:pt x="128" y="1072"/>
                      </a:lnTo>
                      <a:lnTo>
                        <a:pt x="106" y="1092"/>
                      </a:lnTo>
                      <a:lnTo>
                        <a:pt x="89" y="1129"/>
                      </a:lnTo>
                      <a:lnTo>
                        <a:pt x="71" y="1143"/>
                      </a:lnTo>
                      <a:lnTo>
                        <a:pt x="38" y="1145"/>
                      </a:lnTo>
                      <a:lnTo>
                        <a:pt x="11" y="1124"/>
                      </a:lnTo>
                      <a:lnTo>
                        <a:pt x="0" y="1080"/>
                      </a:lnTo>
                      <a:lnTo>
                        <a:pt x="13" y="1053"/>
                      </a:lnTo>
                      <a:lnTo>
                        <a:pt x="46" y="1021"/>
                      </a:lnTo>
                      <a:lnTo>
                        <a:pt x="111" y="994"/>
                      </a:lnTo>
                      <a:lnTo>
                        <a:pt x="177" y="972"/>
                      </a:lnTo>
                      <a:lnTo>
                        <a:pt x="225" y="948"/>
                      </a:lnTo>
                      <a:lnTo>
                        <a:pt x="242" y="920"/>
                      </a:lnTo>
                      <a:lnTo>
                        <a:pt x="253" y="890"/>
                      </a:lnTo>
                      <a:lnTo>
                        <a:pt x="245" y="850"/>
                      </a:lnTo>
                      <a:lnTo>
                        <a:pt x="212" y="776"/>
                      </a:lnTo>
                      <a:lnTo>
                        <a:pt x="181" y="696"/>
                      </a:lnTo>
                      <a:lnTo>
                        <a:pt x="144" y="616"/>
                      </a:lnTo>
                      <a:lnTo>
                        <a:pt x="95" y="550"/>
                      </a:lnTo>
                      <a:lnTo>
                        <a:pt x="53" y="496"/>
                      </a:lnTo>
                      <a:lnTo>
                        <a:pt x="27" y="450"/>
                      </a:lnTo>
                      <a:lnTo>
                        <a:pt x="13" y="404"/>
                      </a:lnTo>
                      <a:lnTo>
                        <a:pt x="13" y="344"/>
                      </a:lnTo>
                      <a:lnTo>
                        <a:pt x="29" y="277"/>
                      </a:lnTo>
                      <a:lnTo>
                        <a:pt x="55" y="215"/>
                      </a:lnTo>
                      <a:lnTo>
                        <a:pt x="73" y="163"/>
                      </a:lnTo>
                      <a:lnTo>
                        <a:pt x="81" y="14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6" name="Freeform 189"/>
                <p:cNvSpPr>
                  <a:spLocks/>
                </p:cNvSpPr>
                <p:nvPr/>
              </p:nvSpPr>
              <p:spPr bwMode="auto">
                <a:xfrm flipH="1">
                  <a:off x="3460" y="1444"/>
                  <a:ext cx="116" cy="204"/>
                </a:xfrm>
                <a:custGeom>
                  <a:avLst/>
                  <a:gdLst>
                    <a:gd name="T0" fmla="*/ 0 w 560"/>
                    <a:gd name="T1" fmla="*/ 0 h 996"/>
                    <a:gd name="T2" fmla="*/ 0 w 560"/>
                    <a:gd name="T3" fmla="*/ 0 h 996"/>
                    <a:gd name="T4" fmla="*/ 0 w 560"/>
                    <a:gd name="T5" fmla="*/ 0 h 996"/>
                    <a:gd name="T6" fmla="*/ 0 w 560"/>
                    <a:gd name="T7" fmla="*/ 0 h 996"/>
                    <a:gd name="T8" fmla="*/ 0 w 560"/>
                    <a:gd name="T9" fmla="*/ 0 h 996"/>
                    <a:gd name="T10" fmla="*/ 0 w 560"/>
                    <a:gd name="T11" fmla="*/ 0 h 996"/>
                    <a:gd name="T12" fmla="*/ 0 w 560"/>
                    <a:gd name="T13" fmla="*/ 0 h 996"/>
                    <a:gd name="T14" fmla="*/ 0 w 560"/>
                    <a:gd name="T15" fmla="*/ 0 h 996"/>
                    <a:gd name="T16" fmla="*/ 0 w 560"/>
                    <a:gd name="T17" fmla="*/ 0 h 996"/>
                    <a:gd name="T18" fmla="*/ 0 w 560"/>
                    <a:gd name="T19" fmla="*/ 0 h 996"/>
                    <a:gd name="T20" fmla="*/ 0 w 560"/>
                    <a:gd name="T21" fmla="*/ 0 h 996"/>
                    <a:gd name="T22" fmla="*/ 0 w 560"/>
                    <a:gd name="T23" fmla="*/ 0 h 996"/>
                    <a:gd name="T24" fmla="*/ 0 w 560"/>
                    <a:gd name="T25" fmla="*/ 1 h 996"/>
                    <a:gd name="T26" fmla="*/ 0 w 560"/>
                    <a:gd name="T27" fmla="*/ 1 h 996"/>
                    <a:gd name="T28" fmla="*/ 0 w 560"/>
                    <a:gd name="T29" fmla="*/ 1 h 996"/>
                    <a:gd name="T30" fmla="*/ 0 w 560"/>
                    <a:gd name="T31" fmla="*/ 1 h 996"/>
                    <a:gd name="T32" fmla="*/ 0 w 560"/>
                    <a:gd name="T33" fmla="*/ 1 h 996"/>
                    <a:gd name="T34" fmla="*/ 0 w 560"/>
                    <a:gd name="T35" fmla="*/ 1 h 996"/>
                    <a:gd name="T36" fmla="*/ 0 w 560"/>
                    <a:gd name="T37" fmla="*/ 1 h 996"/>
                    <a:gd name="T38" fmla="*/ 0 w 560"/>
                    <a:gd name="T39" fmla="*/ 1 h 996"/>
                    <a:gd name="T40" fmla="*/ 0 w 560"/>
                    <a:gd name="T41" fmla="*/ 1 h 996"/>
                    <a:gd name="T42" fmla="*/ 0 w 560"/>
                    <a:gd name="T43" fmla="*/ 1 h 996"/>
                    <a:gd name="T44" fmla="*/ 0 w 560"/>
                    <a:gd name="T45" fmla="*/ 1 h 996"/>
                    <a:gd name="T46" fmla="*/ 0 w 560"/>
                    <a:gd name="T47" fmla="*/ 2 h 996"/>
                    <a:gd name="T48" fmla="*/ 0 w 560"/>
                    <a:gd name="T49" fmla="*/ 2 h 996"/>
                    <a:gd name="T50" fmla="*/ 0 w 560"/>
                    <a:gd name="T51" fmla="*/ 2 h 996"/>
                    <a:gd name="T52" fmla="*/ 0 w 560"/>
                    <a:gd name="T53" fmla="*/ 2 h 996"/>
                    <a:gd name="T54" fmla="*/ 0 w 560"/>
                    <a:gd name="T55" fmla="*/ 2 h 996"/>
                    <a:gd name="T56" fmla="*/ 1 w 560"/>
                    <a:gd name="T57" fmla="*/ 2 h 996"/>
                    <a:gd name="T58" fmla="*/ 1 w 560"/>
                    <a:gd name="T59" fmla="*/ 2 h 996"/>
                    <a:gd name="T60" fmla="*/ 1 w 560"/>
                    <a:gd name="T61" fmla="*/ 2 h 996"/>
                    <a:gd name="T62" fmla="*/ 1 w 560"/>
                    <a:gd name="T63" fmla="*/ 2 h 996"/>
                    <a:gd name="T64" fmla="*/ 1 w 560"/>
                    <a:gd name="T65" fmla="*/ 2 h 996"/>
                    <a:gd name="T66" fmla="*/ 1 w 560"/>
                    <a:gd name="T67" fmla="*/ 2 h 996"/>
                    <a:gd name="T68" fmla="*/ 1 w 560"/>
                    <a:gd name="T69" fmla="*/ 2 h 996"/>
                    <a:gd name="T70" fmla="*/ 1 w 560"/>
                    <a:gd name="T71" fmla="*/ 2 h 996"/>
                    <a:gd name="T72" fmla="*/ 1 w 560"/>
                    <a:gd name="T73" fmla="*/ 2 h 996"/>
                    <a:gd name="T74" fmla="*/ 1 w 560"/>
                    <a:gd name="T75" fmla="*/ 2 h 996"/>
                    <a:gd name="T76" fmla="*/ 1 w 560"/>
                    <a:gd name="T77" fmla="*/ 2 h 996"/>
                    <a:gd name="T78" fmla="*/ 1 w 560"/>
                    <a:gd name="T79" fmla="*/ 1 h 996"/>
                    <a:gd name="T80" fmla="*/ 0 w 560"/>
                    <a:gd name="T81" fmla="*/ 1 h 996"/>
                    <a:gd name="T82" fmla="*/ 0 w 560"/>
                    <a:gd name="T83" fmla="*/ 1 h 996"/>
                    <a:gd name="T84" fmla="*/ 0 w 560"/>
                    <a:gd name="T85" fmla="*/ 1 h 996"/>
                    <a:gd name="T86" fmla="*/ 0 w 560"/>
                    <a:gd name="T87" fmla="*/ 1 h 996"/>
                    <a:gd name="T88" fmla="*/ 0 w 560"/>
                    <a:gd name="T89" fmla="*/ 1 h 996"/>
                    <a:gd name="T90" fmla="*/ 0 w 560"/>
                    <a:gd name="T91" fmla="*/ 1 h 996"/>
                    <a:gd name="T92" fmla="*/ 1 w 560"/>
                    <a:gd name="T93" fmla="*/ 1 h 996"/>
                    <a:gd name="T94" fmla="*/ 1 w 560"/>
                    <a:gd name="T95" fmla="*/ 1 h 996"/>
                    <a:gd name="T96" fmla="*/ 1 w 560"/>
                    <a:gd name="T97" fmla="*/ 1 h 996"/>
                    <a:gd name="T98" fmla="*/ 1 w 560"/>
                    <a:gd name="T99" fmla="*/ 1 h 996"/>
                    <a:gd name="T100" fmla="*/ 1 w 560"/>
                    <a:gd name="T101" fmla="*/ 0 h 996"/>
                    <a:gd name="T102" fmla="*/ 1 w 560"/>
                    <a:gd name="T103" fmla="*/ 0 h 996"/>
                    <a:gd name="T104" fmla="*/ 1 w 560"/>
                    <a:gd name="T105" fmla="*/ 0 h 996"/>
                    <a:gd name="T106" fmla="*/ 0 w 560"/>
                    <a:gd name="T107" fmla="*/ 0 h 99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560" h="996">
                      <a:moveTo>
                        <a:pt x="278" y="195"/>
                      </a:moveTo>
                      <a:lnTo>
                        <a:pt x="178" y="70"/>
                      </a:lnTo>
                      <a:lnTo>
                        <a:pt x="108" y="5"/>
                      </a:lnTo>
                      <a:lnTo>
                        <a:pt x="70" y="0"/>
                      </a:lnTo>
                      <a:lnTo>
                        <a:pt x="30" y="18"/>
                      </a:lnTo>
                      <a:lnTo>
                        <a:pt x="5" y="59"/>
                      </a:lnTo>
                      <a:lnTo>
                        <a:pt x="0" y="98"/>
                      </a:lnTo>
                      <a:lnTo>
                        <a:pt x="18" y="141"/>
                      </a:lnTo>
                      <a:lnTo>
                        <a:pt x="46" y="163"/>
                      </a:lnTo>
                      <a:lnTo>
                        <a:pt x="108" y="200"/>
                      </a:lnTo>
                      <a:lnTo>
                        <a:pt x="178" y="255"/>
                      </a:lnTo>
                      <a:lnTo>
                        <a:pt x="220" y="298"/>
                      </a:lnTo>
                      <a:lnTo>
                        <a:pt x="244" y="331"/>
                      </a:lnTo>
                      <a:lnTo>
                        <a:pt x="255" y="372"/>
                      </a:lnTo>
                      <a:lnTo>
                        <a:pt x="252" y="391"/>
                      </a:lnTo>
                      <a:lnTo>
                        <a:pt x="236" y="407"/>
                      </a:lnTo>
                      <a:lnTo>
                        <a:pt x="202" y="470"/>
                      </a:lnTo>
                      <a:lnTo>
                        <a:pt x="187" y="526"/>
                      </a:lnTo>
                      <a:lnTo>
                        <a:pt x="182" y="592"/>
                      </a:lnTo>
                      <a:lnTo>
                        <a:pt x="178" y="660"/>
                      </a:lnTo>
                      <a:lnTo>
                        <a:pt x="187" y="736"/>
                      </a:lnTo>
                      <a:lnTo>
                        <a:pt x="200" y="812"/>
                      </a:lnTo>
                      <a:lnTo>
                        <a:pt x="200" y="858"/>
                      </a:lnTo>
                      <a:lnTo>
                        <a:pt x="202" y="902"/>
                      </a:lnTo>
                      <a:lnTo>
                        <a:pt x="216" y="926"/>
                      </a:lnTo>
                      <a:lnTo>
                        <a:pt x="228" y="934"/>
                      </a:lnTo>
                      <a:lnTo>
                        <a:pt x="254" y="940"/>
                      </a:lnTo>
                      <a:lnTo>
                        <a:pt x="290" y="931"/>
                      </a:lnTo>
                      <a:lnTo>
                        <a:pt x="334" y="925"/>
                      </a:lnTo>
                      <a:lnTo>
                        <a:pt x="394" y="934"/>
                      </a:lnTo>
                      <a:lnTo>
                        <a:pt x="454" y="958"/>
                      </a:lnTo>
                      <a:lnTo>
                        <a:pt x="504" y="994"/>
                      </a:lnTo>
                      <a:lnTo>
                        <a:pt x="526" y="996"/>
                      </a:lnTo>
                      <a:lnTo>
                        <a:pt x="543" y="986"/>
                      </a:lnTo>
                      <a:lnTo>
                        <a:pt x="560" y="960"/>
                      </a:lnTo>
                      <a:lnTo>
                        <a:pt x="560" y="906"/>
                      </a:lnTo>
                      <a:lnTo>
                        <a:pt x="535" y="888"/>
                      </a:lnTo>
                      <a:lnTo>
                        <a:pt x="504" y="880"/>
                      </a:lnTo>
                      <a:lnTo>
                        <a:pt x="428" y="872"/>
                      </a:lnTo>
                      <a:lnTo>
                        <a:pt x="358" y="854"/>
                      </a:lnTo>
                      <a:lnTo>
                        <a:pt x="290" y="833"/>
                      </a:lnTo>
                      <a:lnTo>
                        <a:pt x="260" y="800"/>
                      </a:lnTo>
                      <a:lnTo>
                        <a:pt x="254" y="752"/>
                      </a:lnTo>
                      <a:lnTo>
                        <a:pt x="252" y="672"/>
                      </a:lnTo>
                      <a:lnTo>
                        <a:pt x="270" y="580"/>
                      </a:lnTo>
                      <a:lnTo>
                        <a:pt x="292" y="510"/>
                      </a:lnTo>
                      <a:lnTo>
                        <a:pt x="328" y="442"/>
                      </a:lnTo>
                      <a:lnTo>
                        <a:pt x="355" y="396"/>
                      </a:lnTo>
                      <a:lnTo>
                        <a:pt x="360" y="364"/>
                      </a:lnTo>
                      <a:lnTo>
                        <a:pt x="360" y="328"/>
                      </a:lnTo>
                      <a:lnTo>
                        <a:pt x="350" y="296"/>
                      </a:lnTo>
                      <a:lnTo>
                        <a:pt x="322" y="244"/>
                      </a:lnTo>
                      <a:lnTo>
                        <a:pt x="298" y="214"/>
                      </a:lnTo>
                      <a:lnTo>
                        <a:pt x="278" y="19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8100000" algn="ctr" rotWithShape="0">
                          <a:srgbClr val="FFFF0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44" name="Freeform 190"/>
              <p:cNvSpPr>
                <a:spLocks/>
              </p:cNvSpPr>
              <p:nvPr/>
            </p:nvSpPr>
            <p:spPr bwMode="auto">
              <a:xfrm flipH="1">
                <a:off x="3718" y="2837"/>
                <a:ext cx="116" cy="217"/>
              </a:xfrm>
              <a:custGeom>
                <a:avLst/>
                <a:gdLst>
                  <a:gd name="T0" fmla="*/ 0 w 532"/>
                  <a:gd name="T1" fmla="*/ 0 h 968"/>
                  <a:gd name="T2" fmla="*/ 1 w 532"/>
                  <a:gd name="T3" fmla="*/ 0 h 968"/>
                  <a:gd name="T4" fmla="*/ 1 w 532"/>
                  <a:gd name="T5" fmla="*/ 0 h 968"/>
                  <a:gd name="T6" fmla="*/ 1 w 532"/>
                  <a:gd name="T7" fmla="*/ 0 h 968"/>
                  <a:gd name="T8" fmla="*/ 1 w 532"/>
                  <a:gd name="T9" fmla="*/ 0 h 968"/>
                  <a:gd name="T10" fmla="*/ 1 w 532"/>
                  <a:gd name="T11" fmla="*/ 0 h 968"/>
                  <a:gd name="T12" fmla="*/ 1 w 532"/>
                  <a:gd name="T13" fmla="*/ 0 h 968"/>
                  <a:gd name="T14" fmla="*/ 1 w 532"/>
                  <a:gd name="T15" fmla="*/ 0 h 968"/>
                  <a:gd name="T16" fmla="*/ 1 w 532"/>
                  <a:gd name="T17" fmla="*/ 1 h 968"/>
                  <a:gd name="T18" fmla="*/ 1 w 532"/>
                  <a:gd name="T19" fmla="*/ 1 h 968"/>
                  <a:gd name="T20" fmla="*/ 1 w 532"/>
                  <a:gd name="T21" fmla="*/ 1 h 968"/>
                  <a:gd name="T22" fmla="*/ 1 w 532"/>
                  <a:gd name="T23" fmla="*/ 1 h 968"/>
                  <a:gd name="T24" fmla="*/ 1 w 532"/>
                  <a:gd name="T25" fmla="*/ 2 h 968"/>
                  <a:gd name="T26" fmla="*/ 1 w 532"/>
                  <a:gd name="T27" fmla="*/ 2 h 968"/>
                  <a:gd name="T28" fmla="*/ 1 w 532"/>
                  <a:gd name="T29" fmla="*/ 2 h 968"/>
                  <a:gd name="T30" fmla="*/ 1 w 532"/>
                  <a:gd name="T31" fmla="*/ 2 h 968"/>
                  <a:gd name="T32" fmla="*/ 1 w 532"/>
                  <a:gd name="T33" fmla="*/ 2 h 968"/>
                  <a:gd name="T34" fmla="*/ 1 w 532"/>
                  <a:gd name="T35" fmla="*/ 2 h 968"/>
                  <a:gd name="T36" fmla="*/ 0 w 532"/>
                  <a:gd name="T37" fmla="*/ 2 h 968"/>
                  <a:gd name="T38" fmla="*/ 0 w 532"/>
                  <a:gd name="T39" fmla="*/ 2 h 968"/>
                  <a:gd name="T40" fmla="*/ 0 w 532"/>
                  <a:gd name="T41" fmla="*/ 2 h 968"/>
                  <a:gd name="T42" fmla="*/ 0 w 532"/>
                  <a:gd name="T43" fmla="*/ 2 h 968"/>
                  <a:gd name="T44" fmla="*/ 0 w 532"/>
                  <a:gd name="T45" fmla="*/ 2 h 968"/>
                  <a:gd name="T46" fmla="*/ 0 w 532"/>
                  <a:gd name="T47" fmla="*/ 2 h 968"/>
                  <a:gd name="T48" fmla="*/ 0 w 532"/>
                  <a:gd name="T49" fmla="*/ 2 h 968"/>
                  <a:gd name="T50" fmla="*/ 0 w 532"/>
                  <a:gd name="T51" fmla="*/ 2 h 968"/>
                  <a:gd name="T52" fmla="*/ 0 w 532"/>
                  <a:gd name="T53" fmla="*/ 2 h 968"/>
                  <a:gd name="T54" fmla="*/ 0 w 532"/>
                  <a:gd name="T55" fmla="*/ 2 h 968"/>
                  <a:gd name="T56" fmla="*/ 0 w 532"/>
                  <a:gd name="T57" fmla="*/ 2 h 968"/>
                  <a:gd name="T58" fmla="*/ 0 w 532"/>
                  <a:gd name="T59" fmla="*/ 2 h 968"/>
                  <a:gd name="T60" fmla="*/ 0 w 532"/>
                  <a:gd name="T61" fmla="*/ 1 h 968"/>
                  <a:gd name="T62" fmla="*/ 0 w 532"/>
                  <a:gd name="T63" fmla="*/ 1 h 968"/>
                  <a:gd name="T64" fmla="*/ 0 w 532"/>
                  <a:gd name="T65" fmla="*/ 1 h 968"/>
                  <a:gd name="T66" fmla="*/ 0 w 532"/>
                  <a:gd name="T67" fmla="*/ 1 h 968"/>
                  <a:gd name="T68" fmla="*/ 0 w 532"/>
                  <a:gd name="T69" fmla="*/ 1 h 968"/>
                  <a:gd name="T70" fmla="*/ 0 w 532"/>
                  <a:gd name="T71" fmla="*/ 1 h 968"/>
                  <a:gd name="T72" fmla="*/ 0 w 532"/>
                  <a:gd name="T73" fmla="*/ 1 h 968"/>
                  <a:gd name="T74" fmla="*/ 0 w 532"/>
                  <a:gd name="T75" fmla="*/ 0 h 968"/>
                  <a:gd name="T76" fmla="*/ 0 w 532"/>
                  <a:gd name="T77" fmla="*/ 0 h 968"/>
                  <a:gd name="T78" fmla="*/ 0 w 532"/>
                  <a:gd name="T79" fmla="*/ 0 h 968"/>
                  <a:gd name="T80" fmla="*/ 0 w 532"/>
                  <a:gd name="T81" fmla="*/ 0 h 968"/>
                  <a:gd name="T82" fmla="*/ 0 w 532"/>
                  <a:gd name="T83" fmla="*/ 0 h 968"/>
                  <a:gd name="T84" fmla="*/ 0 w 532"/>
                  <a:gd name="T85" fmla="*/ 0 h 968"/>
                  <a:gd name="T86" fmla="*/ 0 w 532"/>
                  <a:gd name="T87" fmla="*/ 0 h 968"/>
                  <a:gd name="T88" fmla="*/ 0 w 532"/>
                  <a:gd name="T89" fmla="*/ 0 h 968"/>
                  <a:gd name="T90" fmla="*/ 0 w 532"/>
                  <a:gd name="T91" fmla="*/ 0 h 9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32" h="968">
                    <a:moveTo>
                      <a:pt x="190" y="6"/>
                    </a:moveTo>
                    <a:lnTo>
                      <a:pt x="270" y="0"/>
                    </a:lnTo>
                    <a:lnTo>
                      <a:pt x="334" y="6"/>
                    </a:lnTo>
                    <a:lnTo>
                      <a:pt x="380" y="26"/>
                    </a:lnTo>
                    <a:lnTo>
                      <a:pt x="412" y="52"/>
                    </a:lnTo>
                    <a:lnTo>
                      <a:pt x="442" y="96"/>
                    </a:lnTo>
                    <a:lnTo>
                      <a:pt x="468" y="146"/>
                    </a:lnTo>
                    <a:lnTo>
                      <a:pt x="490" y="208"/>
                    </a:lnTo>
                    <a:lnTo>
                      <a:pt x="506" y="282"/>
                    </a:lnTo>
                    <a:lnTo>
                      <a:pt x="522" y="364"/>
                    </a:lnTo>
                    <a:lnTo>
                      <a:pt x="526" y="453"/>
                    </a:lnTo>
                    <a:lnTo>
                      <a:pt x="532" y="545"/>
                    </a:lnTo>
                    <a:lnTo>
                      <a:pt x="524" y="616"/>
                    </a:lnTo>
                    <a:lnTo>
                      <a:pt x="503" y="696"/>
                    </a:lnTo>
                    <a:lnTo>
                      <a:pt x="470" y="765"/>
                    </a:lnTo>
                    <a:lnTo>
                      <a:pt x="424" y="838"/>
                    </a:lnTo>
                    <a:lnTo>
                      <a:pt x="376" y="887"/>
                    </a:lnTo>
                    <a:lnTo>
                      <a:pt x="308" y="932"/>
                    </a:lnTo>
                    <a:lnTo>
                      <a:pt x="236" y="957"/>
                    </a:lnTo>
                    <a:lnTo>
                      <a:pt x="172" y="968"/>
                    </a:lnTo>
                    <a:lnTo>
                      <a:pt x="117" y="960"/>
                    </a:lnTo>
                    <a:lnTo>
                      <a:pt x="70" y="938"/>
                    </a:lnTo>
                    <a:lnTo>
                      <a:pt x="38" y="906"/>
                    </a:lnTo>
                    <a:lnTo>
                      <a:pt x="11" y="859"/>
                    </a:lnTo>
                    <a:lnTo>
                      <a:pt x="0" y="805"/>
                    </a:lnTo>
                    <a:lnTo>
                      <a:pt x="0" y="750"/>
                    </a:lnTo>
                    <a:lnTo>
                      <a:pt x="11" y="696"/>
                    </a:lnTo>
                    <a:lnTo>
                      <a:pt x="38" y="651"/>
                    </a:lnTo>
                    <a:lnTo>
                      <a:pt x="78" y="613"/>
                    </a:lnTo>
                    <a:lnTo>
                      <a:pt x="124" y="576"/>
                    </a:lnTo>
                    <a:lnTo>
                      <a:pt x="144" y="545"/>
                    </a:lnTo>
                    <a:lnTo>
                      <a:pt x="152" y="516"/>
                    </a:lnTo>
                    <a:lnTo>
                      <a:pt x="150" y="477"/>
                    </a:lnTo>
                    <a:lnTo>
                      <a:pt x="138" y="415"/>
                    </a:lnTo>
                    <a:lnTo>
                      <a:pt x="124" y="350"/>
                    </a:lnTo>
                    <a:lnTo>
                      <a:pt x="101" y="306"/>
                    </a:lnTo>
                    <a:lnTo>
                      <a:pt x="66" y="255"/>
                    </a:lnTo>
                    <a:lnTo>
                      <a:pt x="52" y="217"/>
                    </a:lnTo>
                    <a:lnTo>
                      <a:pt x="46" y="170"/>
                    </a:lnTo>
                    <a:lnTo>
                      <a:pt x="52" y="116"/>
                    </a:lnTo>
                    <a:lnTo>
                      <a:pt x="78" y="70"/>
                    </a:lnTo>
                    <a:lnTo>
                      <a:pt x="108" y="43"/>
                    </a:lnTo>
                    <a:lnTo>
                      <a:pt x="146" y="24"/>
                    </a:lnTo>
                    <a:lnTo>
                      <a:pt x="174" y="11"/>
                    </a:lnTo>
                    <a:lnTo>
                      <a:pt x="232" y="2"/>
                    </a:lnTo>
                    <a:lnTo>
                      <a:pt x="190" y="6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rgbClr val="FFFF0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Freeform 191"/>
              <p:cNvSpPr>
                <a:spLocks/>
              </p:cNvSpPr>
              <p:nvPr/>
            </p:nvSpPr>
            <p:spPr bwMode="auto">
              <a:xfrm flipH="1">
                <a:off x="3739" y="2709"/>
                <a:ext cx="132" cy="116"/>
              </a:xfrm>
              <a:custGeom>
                <a:avLst/>
                <a:gdLst>
                  <a:gd name="T0" fmla="*/ 1 w 606"/>
                  <a:gd name="T1" fmla="*/ 1 h 517"/>
                  <a:gd name="T2" fmla="*/ 1 w 606"/>
                  <a:gd name="T3" fmla="*/ 1 h 517"/>
                  <a:gd name="T4" fmla="*/ 1 w 606"/>
                  <a:gd name="T5" fmla="*/ 0 h 517"/>
                  <a:gd name="T6" fmla="*/ 1 w 606"/>
                  <a:gd name="T7" fmla="*/ 0 h 517"/>
                  <a:gd name="T8" fmla="*/ 1 w 606"/>
                  <a:gd name="T9" fmla="*/ 0 h 517"/>
                  <a:gd name="T10" fmla="*/ 1 w 606"/>
                  <a:gd name="T11" fmla="*/ 0 h 517"/>
                  <a:gd name="T12" fmla="*/ 1 w 606"/>
                  <a:gd name="T13" fmla="*/ 0 h 517"/>
                  <a:gd name="T14" fmla="*/ 1 w 606"/>
                  <a:gd name="T15" fmla="*/ 0 h 517"/>
                  <a:gd name="T16" fmla="*/ 0 w 606"/>
                  <a:gd name="T17" fmla="*/ 0 h 517"/>
                  <a:gd name="T18" fmla="*/ 0 w 606"/>
                  <a:gd name="T19" fmla="*/ 0 h 517"/>
                  <a:gd name="T20" fmla="*/ 0 w 606"/>
                  <a:gd name="T21" fmla="*/ 0 h 517"/>
                  <a:gd name="T22" fmla="*/ 0 w 606"/>
                  <a:gd name="T23" fmla="*/ 0 h 517"/>
                  <a:gd name="T24" fmla="*/ 0 w 606"/>
                  <a:gd name="T25" fmla="*/ 0 h 517"/>
                  <a:gd name="T26" fmla="*/ 0 w 606"/>
                  <a:gd name="T27" fmla="*/ 0 h 517"/>
                  <a:gd name="T28" fmla="*/ 0 w 606"/>
                  <a:gd name="T29" fmla="*/ 0 h 517"/>
                  <a:gd name="T30" fmla="*/ 0 w 606"/>
                  <a:gd name="T31" fmla="*/ 0 h 517"/>
                  <a:gd name="T32" fmla="*/ 0 w 606"/>
                  <a:gd name="T33" fmla="*/ 1 h 517"/>
                  <a:gd name="T34" fmla="*/ 0 w 606"/>
                  <a:gd name="T35" fmla="*/ 1 h 517"/>
                  <a:gd name="T36" fmla="*/ 0 w 606"/>
                  <a:gd name="T37" fmla="*/ 1 h 517"/>
                  <a:gd name="T38" fmla="*/ 0 w 606"/>
                  <a:gd name="T39" fmla="*/ 1 h 517"/>
                  <a:gd name="T40" fmla="*/ 0 w 606"/>
                  <a:gd name="T41" fmla="*/ 1 h 517"/>
                  <a:gd name="T42" fmla="*/ 0 w 606"/>
                  <a:gd name="T43" fmla="*/ 1 h 517"/>
                  <a:gd name="T44" fmla="*/ 1 w 606"/>
                  <a:gd name="T45" fmla="*/ 1 h 517"/>
                  <a:gd name="T46" fmla="*/ 1 w 606"/>
                  <a:gd name="T47" fmla="*/ 1 h 517"/>
                  <a:gd name="T48" fmla="*/ 1 w 606"/>
                  <a:gd name="T49" fmla="*/ 1 h 517"/>
                  <a:gd name="T50" fmla="*/ 1 w 606"/>
                  <a:gd name="T51" fmla="*/ 1 h 517"/>
                  <a:gd name="T52" fmla="*/ 1 w 606"/>
                  <a:gd name="T53" fmla="*/ 1 h 517"/>
                  <a:gd name="T54" fmla="*/ 1 w 606"/>
                  <a:gd name="T55" fmla="*/ 1 h 517"/>
                  <a:gd name="T56" fmla="*/ 1 w 606"/>
                  <a:gd name="T57" fmla="*/ 1 h 517"/>
                  <a:gd name="T58" fmla="*/ 1 w 606"/>
                  <a:gd name="T59" fmla="*/ 1 h 517"/>
                  <a:gd name="T60" fmla="*/ 1 w 606"/>
                  <a:gd name="T61" fmla="*/ 1 h 517"/>
                  <a:gd name="T62" fmla="*/ 1 w 606"/>
                  <a:gd name="T63" fmla="*/ 1 h 517"/>
                  <a:gd name="T64" fmla="*/ 1 w 606"/>
                  <a:gd name="T65" fmla="*/ 1 h 517"/>
                  <a:gd name="T66" fmla="*/ 1 w 606"/>
                  <a:gd name="T67" fmla="*/ 1 h 517"/>
                  <a:gd name="T68" fmla="*/ 1 w 606"/>
                  <a:gd name="T69" fmla="*/ 1 h 517"/>
                  <a:gd name="T70" fmla="*/ 1 w 606"/>
                  <a:gd name="T71" fmla="*/ 1 h 517"/>
                  <a:gd name="T72" fmla="*/ 1 w 606"/>
                  <a:gd name="T73" fmla="*/ 1 h 517"/>
                  <a:gd name="T74" fmla="*/ 1 w 606"/>
                  <a:gd name="T75" fmla="*/ 1 h 517"/>
                  <a:gd name="T76" fmla="*/ 1 w 606"/>
                  <a:gd name="T77" fmla="*/ 1 h 517"/>
                  <a:gd name="T78" fmla="*/ 1 w 606"/>
                  <a:gd name="T79" fmla="*/ 1 h 517"/>
                  <a:gd name="T80" fmla="*/ 1 w 606"/>
                  <a:gd name="T81" fmla="*/ 1 h 517"/>
                  <a:gd name="T82" fmla="*/ 1 w 606"/>
                  <a:gd name="T83" fmla="*/ 1 h 5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6" h="517">
                    <a:moveTo>
                      <a:pt x="440" y="307"/>
                    </a:moveTo>
                    <a:lnTo>
                      <a:pt x="424" y="244"/>
                    </a:lnTo>
                    <a:lnTo>
                      <a:pt x="404" y="190"/>
                    </a:lnTo>
                    <a:lnTo>
                      <a:pt x="381" y="149"/>
                    </a:lnTo>
                    <a:lnTo>
                      <a:pt x="350" y="108"/>
                    </a:lnTo>
                    <a:lnTo>
                      <a:pt x="312" y="65"/>
                    </a:lnTo>
                    <a:lnTo>
                      <a:pt x="275" y="35"/>
                    </a:lnTo>
                    <a:lnTo>
                      <a:pt x="248" y="18"/>
                    </a:lnTo>
                    <a:lnTo>
                      <a:pt x="206" y="7"/>
                    </a:lnTo>
                    <a:lnTo>
                      <a:pt x="158" y="0"/>
                    </a:lnTo>
                    <a:lnTo>
                      <a:pt x="114" y="7"/>
                    </a:lnTo>
                    <a:lnTo>
                      <a:pt x="71" y="24"/>
                    </a:lnTo>
                    <a:lnTo>
                      <a:pt x="40" y="54"/>
                    </a:lnTo>
                    <a:lnTo>
                      <a:pt x="12" y="106"/>
                    </a:lnTo>
                    <a:lnTo>
                      <a:pt x="0" y="157"/>
                    </a:lnTo>
                    <a:lnTo>
                      <a:pt x="3" y="211"/>
                    </a:lnTo>
                    <a:lnTo>
                      <a:pt x="12" y="265"/>
                    </a:lnTo>
                    <a:lnTo>
                      <a:pt x="32" y="317"/>
                    </a:lnTo>
                    <a:lnTo>
                      <a:pt x="58" y="363"/>
                    </a:lnTo>
                    <a:lnTo>
                      <a:pt x="101" y="404"/>
                    </a:lnTo>
                    <a:lnTo>
                      <a:pt x="147" y="442"/>
                    </a:lnTo>
                    <a:lnTo>
                      <a:pt x="202" y="475"/>
                    </a:lnTo>
                    <a:lnTo>
                      <a:pt x="258" y="501"/>
                    </a:lnTo>
                    <a:lnTo>
                      <a:pt x="313" y="517"/>
                    </a:lnTo>
                    <a:lnTo>
                      <a:pt x="359" y="517"/>
                    </a:lnTo>
                    <a:lnTo>
                      <a:pt x="392" y="505"/>
                    </a:lnTo>
                    <a:lnTo>
                      <a:pt x="414" y="475"/>
                    </a:lnTo>
                    <a:lnTo>
                      <a:pt x="432" y="434"/>
                    </a:lnTo>
                    <a:lnTo>
                      <a:pt x="438" y="404"/>
                    </a:lnTo>
                    <a:lnTo>
                      <a:pt x="438" y="381"/>
                    </a:lnTo>
                    <a:lnTo>
                      <a:pt x="484" y="415"/>
                    </a:lnTo>
                    <a:lnTo>
                      <a:pt x="520" y="434"/>
                    </a:lnTo>
                    <a:lnTo>
                      <a:pt x="560" y="442"/>
                    </a:lnTo>
                    <a:lnTo>
                      <a:pt x="592" y="434"/>
                    </a:lnTo>
                    <a:lnTo>
                      <a:pt x="606" y="415"/>
                    </a:lnTo>
                    <a:lnTo>
                      <a:pt x="601" y="391"/>
                    </a:lnTo>
                    <a:lnTo>
                      <a:pt x="590" y="373"/>
                    </a:lnTo>
                    <a:lnTo>
                      <a:pt x="563" y="361"/>
                    </a:lnTo>
                    <a:lnTo>
                      <a:pt x="524" y="350"/>
                    </a:lnTo>
                    <a:lnTo>
                      <a:pt x="494" y="342"/>
                    </a:lnTo>
                    <a:lnTo>
                      <a:pt x="464" y="327"/>
                    </a:lnTo>
                    <a:lnTo>
                      <a:pt x="440" y="307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rgbClr val="FFFF0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Freeform 192"/>
              <p:cNvSpPr>
                <a:spLocks/>
              </p:cNvSpPr>
              <p:nvPr/>
            </p:nvSpPr>
            <p:spPr bwMode="auto">
              <a:xfrm rot="21023681" flipH="1">
                <a:off x="3440" y="2641"/>
                <a:ext cx="328" cy="255"/>
              </a:xfrm>
              <a:custGeom>
                <a:avLst/>
                <a:gdLst>
                  <a:gd name="T0" fmla="*/ 0 w 1194"/>
                  <a:gd name="T1" fmla="*/ 5 h 897"/>
                  <a:gd name="T2" fmla="*/ 0 w 1194"/>
                  <a:gd name="T3" fmla="*/ 5 h 897"/>
                  <a:gd name="T4" fmla="*/ 0 w 1194"/>
                  <a:gd name="T5" fmla="*/ 6 h 897"/>
                  <a:gd name="T6" fmla="*/ 1 w 1194"/>
                  <a:gd name="T7" fmla="*/ 6 h 897"/>
                  <a:gd name="T8" fmla="*/ 1 w 1194"/>
                  <a:gd name="T9" fmla="*/ 6 h 897"/>
                  <a:gd name="T10" fmla="*/ 2 w 1194"/>
                  <a:gd name="T11" fmla="*/ 5 h 897"/>
                  <a:gd name="T12" fmla="*/ 3 w 1194"/>
                  <a:gd name="T13" fmla="*/ 4 h 897"/>
                  <a:gd name="T14" fmla="*/ 3 w 1194"/>
                  <a:gd name="T15" fmla="*/ 3 h 897"/>
                  <a:gd name="T16" fmla="*/ 4 w 1194"/>
                  <a:gd name="T17" fmla="*/ 3 h 897"/>
                  <a:gd name="T18" fmla="*/ 4 w 1194"/>
                  <a:gd name="T19" fmla="*/ 2 h 897"/>
                  <a:gd name="T20" fmla="*/ 5 w 1194"/>
                  <a:gd name="T21" fmla="*/ 1 h 897"/>
                  <a:gd name="T22" fmla="*/ 5 w 1194"/>
                  <a:gd name="T23" fmla="*/ 1 h 897"/>
                  <a:gd name="T24" fmla="*/ 5 w 1194"/>
                  <a:gd name="T25" fmla="*/ 2 h 897"/>
                  <a:gd name="T26" fmla="*/ 5 w 1194"/>
                  <a:gd name="T27" fmla="*/ 2 h 897"/>
                  <a:gd name="T28" fmla="*/ 6 w 1194"/>
                  <a:gd name="T29" fmla="*/ 2 h 897"/>
                  <a:gd name="T30" fmla="*/ 6 w 1194"/>
                  <a:gd name="T31" fmla="*/ 2 h 897"/>
                  <a:gd name="T32" fmla="*/ 6 w 1194"/>
                  <a:gd name="T33" fmla="*/ 2 h 897"/>
                  <a:gd name="T34" fmla="*/ 6 w 1194"/>
                  <a:gd name="T35" fmla="*/ 1 h 897"/>
                  <a:gd name="T36" fmla="*/ 6 w 1194"/>
                  <a:gd name="T37" fmla="*/ 1 h 897"/>
                  <a:gd name="T38" fmla="*/ 6 w 1194"/>
                  <a:gd name="T39" fmla="*/ 1 h 897"/>
                  <a:gd name="T40" fmla="*/ 7 w 1194"/>
                  <a:gd name="T41" fmla="*/ 1 h 897"/>
                  <a:gd name="T42" fmla="*/ 7 w 1194"/>
                  <a:gd name="T43" fmla="*/ 0 h 897"/>
                  <a:gd name="T44" fmla="*/ 7 w 1194"/>
                  <a:gd name="T45" fmla="*/ 0 h 897"/>
                  <a:gd name="T46" fmla="*/ 6 w 1194"/>
                  <a:gd name="T47" fmla="*/ 0 h 897"/>
                  <a:gd name="T48" fmla="*/ 5 w 1194"/>
                  <a:gd name="T49" fmla="*/ 1 h 897"/>
                  <a:gd name="T50" fmla="*/ 5 w 1194"/>
                  <a:gd name="T51" fmla="*/ 1 h 897"/>
                  <a:gd name="T52" fmla="*/ 4 w 1194"/>
                  <a:gd name="T53" fmla="*/ 1 h 897"/>
                  <a:gd name="T54" fmla="*/ 3 w 1194"/>
                  <a:gd name="T55" fmla="*/ 2 h 897"/>
                  <a:gd name="T56" fmla="*/ 3 w 1194"/>
                  <a:gd name="T57" fmla="*/ 3 h 897"/>
                  <a:gd name="T58" fmla="*/ 2 w 1194"/>
                  <a:gd name="T59" fmla="*/ 4 h 897"/>
                  <a:gd name="T60" fmla="*/ 2 w 1194"/>
                  <a:gd name="T61" fmla="*/ 5 h 897"/>
                  <a:gd name="T62" fmla="*/ 1 w 1194"/>
                  <a:gd name="T63" fmla="*/ 5 h 8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4" h="897">
                    <a:moveTo>
                      <a:pt x="104" y="767"/>
                    </a:moveTo>
                    <a:lnTo>
                      <a:pt x="58" y="767"/>
                    </a:lnTo>
                    <a:lnTo>
                      <a:pt x="50" y="768"/>
                    </a:lnTo>
                    <a:lnTo>
                      <a:pt x="12" y="785"/>
                    </a:lnTo>
                    <a:lnTo>
                      <a:pt x="0" y="815"/>
                    </a:lnTo>
                    <a:lnTo>
                      <a:pt x="8" y="853"/>
                    </a:lnTo>
                    <a:lnTo>
                      <a:pt x="47" y="881"/>
                    </a:lnTo>
                    <a:lnTo>
                      <a:pt x="120" y="897"/>
                    </a:lnTo>
                    <a:lnTo>
                      <a:pt x="194" y="895"/>
                    </a:lnTo>
                    <a:lnTo>
                      <a:pt x="258" y="881"/>
                    </a:lnTo>
                    <a:lnTo>
                      <a:pt x="316" y="853"/>
                    </a:lnTo>
                    <a:lnTo>
                      <a:pt x="376" y="809"/>
                    </a:lnTo>
                    <a:lnTo>
                      <a:pt x="438" y="749"/>
                    </a:lnTo>
                    <a:lnTo>
                      <a:pt x="501" y="669"/>
                    </a:lnTo>
                    <a:lnTo>
                      <a:pt x="546" y="599"/>
                    </a:lnTo>
                    <a:lnTo>
                      <a:pt x="590" y="523"/>
                    </a:lnTo>
                    <a:lnTo>
                      <a:pt x="632" y="450"/>
                    </a:lnTo>
                    <a:lnTo>
                      <a:pt x="672" y="399"/>
                    </a:lnTo>
                    <a:lnTo>
                      <a:pt x="718" y="336"/>
                    </a:lnTo>
                    <a:lnTo>
                      <a:pt x="768" y="281"/>
                    </a:lnTo>
                    <a:lnTo>
                      <a:pt x="818" y="236"/>
                    </a:lnTo>
                    <a:lnTo>
                      <a:pt x="862" y="211"/>
                    </a:lnTo>
                    <a:lnTo>
                      <a:pt x="902" y="208"/>
                    </a:lnTo>
                    <a:lnTo>
                      <a:pt x="934" y="220"/>
                    </a:lnTo>
                    <a:lnTo>
                      <a:pt x="952" y="238"/>
                    </a:lnTo>
                    <a:lnTo>
                      <a:pt x="966" y="273"/>
                    </a:lnTo>
                    <a:lnTo>
                      <a:pt x="970" y="301"/>
                    </a:lnTo>
                    <a:lnTo>
                      <a:pt x="970" y="333"/>
                    </a:lnTo>
                    <a:lnTo>
                      <a:pt x="982" y="350"/>
                    </a:lnTo>
                    <a:lnTo>
                      <a:pt x="1008" y="355"/>
                    </a:lnTo>
                    <a:lnTo>
                      <a:pt x="1028" y="342"/>
                    </a:lnTo>
                    <a:lnTo>
                      <a:pt x="1038" y="319"/>
                    </a:lnTo>
                    <a:lnTo>
                      <a:pt x="1044" y="293"/>
                    </a:lnTo>
                    <a:lnTo>
                      <a:pt x="1034" y="263"/>
                    </a:lnTo>
                    <a:lnTo>
                      <a:pt x="1018" y="220"/>
                    </a:lnTo>
                    <a:lnTo>
                      <a:pt x="1012" y="197"/>
                    </a:lnTo>
                    <a:lnTo>
                      <a:pt x="1018" y="167"/>
                    </a:lnTo>
                    <a:lnTo>
                      <a:pt x="1030" y="138"/>
                    </a:lnTo>
                    <a:lnTo>
                      <a:pt x="1064" y="108"/>
                    </a:lnTo>
                    <a:lnTo>
                      <a:pt x="1094" y="92"/>
                    </a:lnTo>
                    <a:lnTo>
                      <a:pt x="1136" y="83"/>
                    </a:lnTo>
                    <a:lnTo>
                      <a:pt x="1182" y="70"/>
                    </a:lnTo>
                    <a:lnTo>
                      <a:pt x="1174" y="73"/>
                    </a:lnTo>
                    <a:lnTo>
                      <a:pt x="1194" y="56"/>
                    </a:lnTo>
                    <a:lnTo>
                      <a:pt x="1192" y="38"/>
                    </a:lnTo>
                    <a:lnTo>
                      <a:pt x="1162" y="16"/>
                    </a:lnTo>
                    <a:lnTo>
                      <a:pt x="1098" y="0"/>
                    </a:lnTo>
                    <a:lnTo>
                      <a:pt x="1028" y="10"/>
                    </a:lnTo>
                    <a:lnTo>
                      <a:pt x="966" y="37"/>
                    </a:lnTo>
                    <a:lnTo>
                      <a:pt x="919" y="84"/>
                    </a:lnTo>
                    <a:lnTo>
                      <a:pt x="886" y="116"/>
                    </a:lnTo>
                    <a:lnTo>
                      <a:pt x="836" y="143"/>
                    </a:lnTo>
                    <a:lnTo>
                      <a:pt x="776" y="175"/>
                    </a:lnTo>
                    <a:lnTo>
                      <a:pt x="720" y="220"/>
                    </a:lnTo>
                    <a:lnTo>
                      <a:pt x="660" y="279"/>
                    </a:lnTo>
                    <a:lnTo>
                      <a:pt x="596" y="344"/>
                    </a:lnTo>
                    <a:lnTo>
                      <a:pt x="550" y="409"/>
                    </a:lnTo>
                    <a:lnTo>
                      <a:pt x="504" y="480"/>
                    </a:lnTo>
                    <a:lnTo>
                      <a:pt x="450" y="555"/>
                    </a:lnTo>
                    <a:lnTo>
                      <a:pt x="395" y="624"/>
                    </a:lnTo>
                    <a:lnTo>
                      <a:pt x="340" y="679"/>
                    </a:lnTo>
                    <a:lnTo>
                      <a:pt x="278" y="724"/>
                    </a:lnTo>
                    <a:lnTo>
                      <a:pt x="208" y="755"/>
                    </a:lnTo>
                    <a:lnTo>
                      <a:pt x="140" y="763"/>
                    </a:lnTo>
                    <a:lnTo>
                      <a:pt x="104" y="767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rgbClr val="FFFF0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193"/>
              <p:cNvSpPr>
                <a:spLocks/>
              </p:cNvSpPr>
              <p:nvPr/>
            </p:nvSpPr>
            <p:spPr bwMode="auto">
              <a:xfrm rot="16632027" flipH="1">
                <a:off x="3763" y="2904"/>
                <a:ext cx="270" cy="204"/>
              </a:xfrm>
              <a:custGeom>
                <a:avLst/>
                <a:gdLst>
                  <a:gd name="T0" fmla="*/ 0 w 1186"/>
                  <a:gd name="T1" fmla="*/ 0 h 948"/>
                  <a:gd name="T2" fmla="*/ 0 w 1186"/>
                  <a:gd name="T3" fmla="*/ 0 h 948"/>
                  <a:gd name="T4" fmla="*/ 0 w 1186"/>
                  <a:gd name="T5" fmla="*/ 0 h 948"/>
                  <a:gd name="T6" fmla="*/ 0 w 1186"/>
                  <a:gd name="T7" fmla="*/ 0 h 948"/>
                  <a:gd name="T8" fmla="*/ 0 w 1186"/>
                  <a:gd name="T9" fmla="*/ 0 h 948"/>
                  <a:gd name="T10" fmla="*/ 0 w 1186"/>
                  <a:gd name="T11" fmla="*/ 0 h 948"/>
                  <a:gd name="T12" fmla="*/ 0 w 1186"/>
                  <a:gd name="T13" fmla="*/ 0 h 948"/>
                  <a:gd name="T14" fmla="*/ 0 w 1186"/>
                  <a:gd name="T15" fmla="*/ 0 h 948"/>
                  <a:gd name="T16" fmla="*/ 0 w 1186"/>
                  <a:gd name="T17" fmla="*/ 0 h 948"/>
                  <a:gd name="T18" fmla="*/ 0 w 1186"/>
                  <a:gd name="T19" fmla="*/ 1 h 948"/>
                  <a:gd name="T20" fmla="*/ 1 w 1186"/>
                  <a:gd name="T21" fmla="*/ 1 h 948"/>
                  <a:gd name="T22" fmla="*/ 1 w 1186"/>
                  <a:gd name="T23" fmla="*/ 1 h 948"/>
                  <a:gd name="T24" fmla="*/ 1 w 1186"/>
                  <a:gd name="T25" fmla="*/ 1 h 948"/>
                  <a:gd name="T26" fmla="*/ 2 w 1186"/>
                  <a:gd name="T27" fmla="*/ 1 h 948"/>
                  <a:gd name="T28" fmla="*/ 2 w 1186"/>
                  <a:gd name="T29" fmla="*/ 1 h 948"/>
                  <a:gd name="T30" fmla="*/ 2 w 1186"/>
                  <a:gd name="T31" fmla="*/ 2 h 948"/>
                  <a:gd name="T32" fmla="*/ 3 w 1186"/>
                  <a:gd name="T33" fmla="*/ 2 h 948"/>
                  <a:gd name="T34" fmla="*/ 3 w 1186"/>
                  <a:gd name="T35" fmla="*/ 2 h 948"/>
                  <a:gd name="T36" fmla="*/ 3 w 1186"/>
                  <a:gd name="T37" fmla="*/ 2 h 948"/>
                  <a:gd name="T38" fmla="*/ 3 w 1186"/>
                  <a:gd name="T39" fmla="*/ 2 h 948"/>
                  <a:gd name="T40" fmla="*/ 3 w 1186"/>
                  <a:gd name="T41" fmla="*/ 2 h 948"/>
                  <a:gd name="T42" fmla="*/ 3 w 1186"/>
                  <a:gd name="T43" fmla="*/ 2 h 948"/>
                  <a:gd name="T44" fmla="*/ 3 w 1186"/>
                  <a:gd name="T45" fmla="*/ 2 h 948"/>
                  <a:gd name="T46" fmla="*/ 3 w 1186"/>
                  <a:gd name="T47" fmla="*/ 2 h 948"/>
                  <a:gd name="T48" fmla="*/ 3 w 1186"/>
                  <a:gd name="T49" fmla="*/ 2 h 948"/>
                  <a:gd name="T50" fmla="*/ 3 w 1186"/>
                  <a:gd name="T51" fmla="*/ 2 h 948"/>
                  <a:gd name="T52" fmla="*/ 3 w 1186"/>
                  <a:gd name="T53" fmla="*/ 2 h 948"/>
                  <a:gd name="T54" fmla="*/ 3 w 1186"/>
                  <a:gd name="T55" fmla="*/ 2 h 948"/>
                  <a:gd name="T56" fmla="*/ 3 w 1186"/>
                  <a:gd name="T57" fmla="*/ 2 h 948"/>
                  <a:gd name="T58" fmla="*/ 3 w 1186"/>
                  <a:gd name="T59" fmla="*/ 2 h 948"/>
                  <a:gd name="T60" fmla="*/ 3 w 1186"/>
                  <a:gd name="T61" fmla="*/ 2 h 948"/>
                  <a:gd name="T62" fmla="*/ 3 w 1186"/>
                  <a:gd name="T63" fmla="*/ 2 h 948"/>
                  <a:gd name="T64" fmla="*/ 3 w 1186"/>
                  <a:gd name="T65" fmla="*/ 2 h 948"/>
                  <a:gd name="T66" fmla="*/ 3 w 1186"/>
                  <a:gd name="T67" fmla="*/ 2 h 948"/>
                  <a:gd name="T68" fmla="*/ 3 w 1186"/>
                  <a:gd name="T69" fmla="*/ 2 h 948"/>
                  <a:gd name="T70" fmla="*/ 3 w 1186"/>
                  <a:gd name="T71" fmla="*/ 2 h 948"/>
                  <a:gd name="T72" fmla="*/ 3 w 1186"/>
                  <a:gd name="T73" fmla="*/ 2 h 948"/>
                  <a:gd name="T74" fmla="*/ 3 w 1186"/>
                  <a:gd name="T75" fmla="*/ 2 h 948"/>
                  <a:gd name="T76" fmla="*/ 3 w 1186"/>
                  <a:gd name="T77" fmla="*/ 2 h 948"/>
                  <a:gd name="T78" fmla="*/ 3 w 1186"/>
                  <a:gd name="T79" fmla="*/ 1 h 948"/>
                  <a:gd name="T80" fmla="*/ 3 w 1186"/>
                  <a:gd name="T81" fmla="*/ 1 h 948"/>
                  <a:gd name="T82" fmla="*/ 3 w 1186"/>
                  <a:gd name="T83" fmla="*/ 2 h 948"/>
                  <a:gd name="T84" fmla="*/ 3 w 1186"/>
                  <a:gd name="T85" fmla="*/ 2 h 948"/>
                  <a:gd name="T86" fmla="*/ 3 w 1186"/>
                  <a:gd name="T87" fmla="*/ 2 h 948"/>
                  <a:gd name="T88" fmla="*/ 3 w 1186"/>
                  <a:gd name="T89" fmla="*/ 2 h 948"/>
                  <a:gd name="T90" fmla="*/ 3 w 1186"/>
                  <a:gd name="T91" fmla="*/ 2 h 948"/>
                  <a:gd name="T92" fmla="*/ 3 w 1186"/>
                  <a:gd name="T93" fmla="*/ 2 h 948"/>
                  <a:gd name="T94" fmla="*/ 3 w 1186"/>
                  <a:gd name="T95" fmla="*/ 2 h 948"/>
                  <a:gd name="T96" fmla="*/ 2 w 1186"/>
                  <a:gd name="T97" fmla="*/ 2 h 948"/>
                  <a:gd name="T98" fmla="*/ 2 w 1186"/>
                  <a:gd name="T99" fmla="*/ 1 h 948"/>
                  <a:gd name="T100" fmla="*/ 2 w 1186"/>
                  <a:gd name="T101" fmla="*/ 1 h 948"/>
                  <a:gd name="T102" fmla="*/ 2 w 1186"/>
                  <a:gd name="T103" fmla="*/ 1 h 948"/>
                  <a:gd name="T104" fmla="*/ 2 w 1186"/>
                  <a:gd name="T105" fmla="*/ 1 h 948"/>
                  <a:gd name="T106" fmla="*/ 1 w 1186"/>
                  <a:gd name="T107" fmla="*/ 1 h 948"/>
                  <a:gd name="T108" fmla="*/ 1 w 1186"/>
                  <a:gd name="T109" fmla="*/ 1 h 948"/>
                  <a:gd name="T110" fmla="*/ 1 w 1186"/>
                  <a:gd name="T111" fmla="*/ 0 h 948"/>
                  <a:gd name="T112" fmla="*/ 1 w 1186"/>
                  <a:gd name="T113" fmla="*/ 0 h 948"/>
                  <a:gd name="T114" fmla="*/ 0 w 1186"/>
                  <a:gd name="T115" fmla="*/ 0 h 948"/>
                  <a:gd name="T116" fmla="*/ 0 w 1186"/>
                  <a:gd name="T117" fmla="*/ 0 h 9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186" h="948">
                    <a:moveTo>
                      <a:pt x="168" y="86"/>
                    </a:moveTo>
                    <a:lnTo>
                      <a:pt x="138" y="30"/>
                    </a:lnTo>
                    <a:lnTo>
                      <a:pt x="93" y="0"/>
                    </a:lnTo>
                    <a:lnTo>
                      <a:pt x="44" y="5"/>
                    </a:lnTo>
                    <a:lnTo>
                      <a:pt x="11" y="32"/>
                    </a:lnTo>
                    <a:lnTo>
                      <a:pt x="0" y="86"/>
                    </a:lnTo>
                    <a:lnTo>
                      <a:pt x="14" y="132"/>
                    </a:lnTo>
                    <a:lnTo>
                      <a:pt x="48" y="180"/>
                    </a:lnTo>
                    <a:lnTo>
                      <a:pt x="101" y="241"/>
                    </a:lnTo>
                    <a:lnTo>
                      <a:pt x="166" y="294"/>
                    </a:lnTo>
                    <a:lnTo>
                      <a:pt x="242" y="356"/>
                    </a:lnTo>
                    <a:lnTo>
                      <a:pt x="334" y="423"/>
                    </a:lnTo>
                    <a:lnTo>
                      <a:pt x="424" y="477"/>
                    </a:lnTo>
                    <a:lnTo>
                      <a:pt x="574" y="571"/>
                    </a:lnTo>
                    <a:lnTo>
                      <a:pt x="702" y="637"/>
                    </a:lnTo>
                    <a:lnTo>
                      <a:pt x="840" y="718"/>
                    </a:lnTo>
                    <a:lnTo>
                      <a:pt x="908" y="762"/>
                    </a:lnTo>
                    <a:lnTo>
                      <a:pt x="944" y="810"/>
                    </a:lnTo>
                    <a:lnTo>
                      <a:pt x="957" y="857"/>
                    </a:lnTo>
                    <a:lnTo>
                      <a:pt x="972" y="900"/>
                    </a:lnTo>
                    <a:lnTo>
                      <a:pt x="998" y="932"/>
                    </a:lnTo>
                    <a:lnTo>
                      <a:pt x="1044" y="948"/>
                    </a:lnTo>
                    <a:lnTo>
                      <a:pt x="1095" y="941"/>
                    </a:lnTo>
                    <a:lnTo>
                      <a:pt x="1140" y="936"/>
                    </a:lnTo>
                    <a:lnTo>
                      <a:pt x="1176" y="924"/>
                    </a:lnTo>
                    <a:lnTo>
                      <a:pt x="1186" y="894"/>
                    </a:lnTo>
                    <a:lnTo>
                      <a:pt x="1164" y="870"/>
                    </a:lnTo>
                    <a:lnTo>
                      <a:pt x="1116" y="870"/>
                    </a:lnTo>
                    <a:lnTo>
                      <a:pt x="1140" y="857"/>
                    </a:lnTo>
                    <a:lnTo>
                      <a:pt x="1146" y="840"/>
                    </a:lnTo>
                    <a:lnTo>
                      <a:pt x="1134" y="818"/>
                    </a:lnTo>
                    <a:lnTo>
                      <a:pt x="1098" y="813"/>
                    </a:lnTo>
                    <a:lnTo>
                      <a:pt x="1054" y="816"/>
                    </a:lnTo>
                    <a:lnTo>
                      <a:pt x="1036" y="796"/>
                    </a:lnTo>
                    <a:lnTo>
                      <a:pt x="1058" y="770"/>
                    </a:lnTo>
                    <a:lnTo>
                      <a:pt x="1087" y="734"/>
                    </a:lnTo>
                    <a:lnTo>
                      <a:pt x="1110" y="713"/>
                    </a:lnTo>
                    <a:lnTo>
                      <a:pt x="1122" y="683"/>
                    </a:lnTo>
                    <a:lnTo>
                      <a:pt x="1120" y="664"/>
                    </a:lnTo>
                    <a:lnTo>
                      <a:pt x="1101" y="647"/>
                    </a:lnTo>
                    <a:lnTo>
                      <a:pt x="1076" y="647"/>
                    </a:lnTo>
                    <a:lnTo>
                      <a:pt x="1050" y="659"/>
                    </a:lnTo>
                    <a:lnTo>
                      <a:pt x="1038" y="680"/>
                    </a:lnTo>
                    <a:lnTo>
                      <a:pt x="1032" y="707"/>
                    </a:lnTo>
                    <a:lnTo>
                      <a:pt x="1022" y="735"/>
                    </a:lnTo>
                    <a:lnTo>
                      <a:pt x="1002" y="743"/>
                    </a:lnTo>
                    <a:lnTo>
                      <a:pt x="982" y="743"/>
                    </a:lnTo>
                    <a:lnTo>
                      <a:pt x="938" y="718"/>
                    </a:lnTo>
                    <a:lnTo>
                      <a:pt x="886" y="680"/>
                    </a:lnTo>
                    <a:lnTo>
                      <a:pt x="813" y="628"/>
                    </a:lnTo>
                    <a:lnTo>
                      <a:pt x="732" y="569"/>
                    </a:lnTo>
                    <a:lnTo>
                      <a:pt x="656" y="518"/>
                    </a:lnTo>
                    <a:lnTo>
                      <a:pt x="566" y="450"/>
                    </a:lnTo>
                    <a:lnTo>
                      <a:pt x="494" y="382"/>
                    </a:lnTo>
                    <a:lnTo>
                      <a:pt x="416" y="306"/>
                    </a:lnTo>
                    <a:lnTo>
                      <a:pt x="320" y="230"/>
                    </a:lnTo>
                    <a:lnTo>
                      <a:pt x="248" y="179"/>
                    </a:lnTo>
                    <a:lnTo>
                      <a:pt x="198" y="130"/>
                    </a:lnTo>
                    <a:lnTo>
                      <a:pt x="168" y="86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rgbClr val="FFFF0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194"/>
              <p:cNvSpPr>
                <a:spLocks/>
              </p:cNvSpPr>
              <p:nvPr/>
            </p:nvSpPr>
            <p:spPr bwMode="auto">
              <a:xfrm flipH="1">
                <a:off x="3775" y="3006"/>
                <a:ext cx="73" cy="257"/>
              </a:xfrm>
              <a:custGeom>
                <a:avLst/>
                <a:gdLst>
                  <a:gd name="T0" fmla="*/ 0 w 337"/>
                  <a:gd name="T1" fmla="*/ 0 h 1145"/>
                  <a:gd name="T2" fmla="*/ 0 w 337"/>
                  <a:gd name="T3" fmla="*/ 0 h 1145"/>
                  <a:gd name="T4" fmla="*/ 0 w 337"/>
                  <a:gd name="T5" fmla="*/ 0 h 1145"/>
                  <a:gd name="T6" fmla="*/ 0 w 337"/>
                  <a:gd name="T7" fmla="*/ 0 h 1145"/>
                  <a:gd name="T8" fmla="*/ 0 w 337"/>
                  <a:gd name="T9" fmla="*/ 0 h 1145"/>
                  <a:gd name="T10" fmla="*/ 1 w 337"/>
                  <a:gd name="T11" fmla="*/ 0 h 1145"/>
                  <a:gd name="T12" fmla="*/ 1 w 337"/>
                  <a:gd name="T13" fmla="*/ 0 h 1145"/>
                  <a:gd name="T14" fmla="*/ 1 w 337"/>
                  <a:gd name="T15" fmla="*/ 0 h 1145"/>
                  <a:gd name="T16" fmla="*/ 1 w 337"/>
                  <a:gd name="T17" fmla="*/ 0 h 1145"/>
                  <a:gd name="T18" fmla="*/ 1 w 337"/>
                  <a:gd name="T19" fmla="*/ 0 h 1145"/>
                  <a:gd name="T20" fmla="*/ 0 w 337"/>
                  <a:gd name="T21" fmla="*/ 0 h 1145"/>
                  <a:gd name="T22" fmla="*/ 0 w 337"/>
                  <a:gd name="T23" fmla="*/ 0 h 1145"/>
                  <a:gd name="T24" fmla="*/ 0 w 337"/>
                  <a:gd name="T25" fmla="*/ 1 h 1145"/>
                  <a:gd name="T26" fmla="*/ 0 w 337"/>
                  <a:gd name="T27" fmla="*/ 1 h 1145"/>
                  <a:gd name="T28" fmla="*/ 0 w 337"/>
                  <a:gd name="T29" fmla="*/ 1 h 1145"/>
                  <a:gd name="T30" fmla="*/ 0 w 337"/>
                  <a:gd name="T31" fmla="*/ 1 h 1145"/>
                  <a:gd name="T32" fmla="*/ 0 w 337"/>
                  <a:gd name="T33" fmla="*/ 1 h 1145"/>
                  <a:gd name="T34" fmla="*/ 0 w 337"/>
                  <a:gd name="T35" fmla="*/ 1 h 1145"/>
                  <a:gd name="T36" fmla="*/ 0 w 337"/>
                  <a:gd name="T37" fmla="*/ 1 h 1145"/>
                  <a:gd name="T38" fmla="*/ 0 w 337"/>
                  <a:gd name="T39" fmla="*/ 2 h 1145"/>
                  <a:gd name="T40" fmla="*/ 0 w 337"/>
                  <a:gd name="T41" fmla="*/ 2 h 1145"/>
                  <a:gd name="T42" fmla="*/ 1 w 337"/>
                  <a:gd name="T43" fmla="*/ 2 h 1145"/>
                  <a:gd name="T44" fmla="*/ 1 w 337"/>
                  <a:gd name="T45" fmla="*/ 2 h 1145"/>
                  <a:gd name="T46" fmla="*/ 1 w 337"/>
                  <a:gd name="T47" fmla="*/ 2 h 1145"/>
                  <a:gd name="T48" fmla="*/ 1 w 337"/>
                  <a:gd name="T49" fmla="*/ 2 h 1145"/>
                  <a:gd name="T50" fmla="*/ 1 w 337"/>
                  <a:gd name="T51" fmla="*/ 2 h 1145"/>
                  <a:gd name="T52" fmla="*/ 1 w 337"/>
                  <a:gd name="T53" fmla="*/ 2 h 1145"/>
                  <a:gd name="T54" fmla="*/ 1 w 337"/>
                  <a:gd name="T55" fmla="*/ 2 h 1145"/>
                  <a:gd name="T56" fmla="*/ 1 w 337"/>
                  <a:gd name="T57" fmla="*/ 2 h 1145"/>
                  <a:gd name="T58" fmla="*/ 0 w 337"/>
                  <a:gd name="T59" fmla="*/ 3 h 1145"/>
                  <a:gd name="T60" fmla="*/ 0 w 337"/>
                  <a:gd name="T61" fmla="*/ 3 h 1145"/>
                  <a:gd name="T62" fmla="*/ 0 w 337"/>
                  <a:gd name="T63" fmla="*/ 3 h 1145"/>
                  <a:gd name="T64" fmla="*/ 0 w 337"/>
                  <a:gd name="T65" fmla="*/ 3 h 1145"/>
                  <a:gd name="T66" fmla="*/ 0 w 337"/>
                  <a:gd name="T67" fmla="*/ 3 h 1145"/>
                  <a:gd name="T68" fmla="*/ 0 w 337"/>
                  <a:gd name="T69" fmla="*/ 3 h 1145"/>
                  <a:gd name="T70" fmla="*/ 0 w 337"/>
                  <a:gd name="T71" fmla="*/ 3 h 1145"/>
                  <a:gd name="T72" fmla="*/ 0 w 337"/>
                  <a:gd name="T73" fmla="*/ 3 h 1145"/>
                  <a:gd name="T74" fmla="*/ 0 w 337"/>
                  <a:gd name="T75" fmla="*/ 3 h 1145"/>
                  <a:gd name="T76" fmla="*/ 0 w 337"/>
                  <a:gd name="T77" fmla="*/ 2 h 1145"/>
                  <a:gd name="T78" fmla="*/ 0 w 337"/>
                  <a:gd name="T79" fmla="*/ 2 h 1145"/>
                  <a:gd name="T80" fmla="*/ 0 w 337"/>
                  <a:gd name="T81" fmla="*/ 2 h 1145"/>
                  <a:gd name="T82" fmla="*/ 0 w 337"/>
                  <a:gd name="T83" fmla="*/ 2 h 1145"/>
                  <a:gd name="T84" fmla="*/ 0 w 337"/>
                  <a:gd name="T85" fmla="*/ 2 h 1145"/>
                  <a:gd name="T86" fmla="*/ 1 w 337"/>
                  <a:gd name="T87" fmla="*/ 2 h 1145"/>
                  <a:gd name="T88" fmla="*/ 0 w 337"/>
                  <a:gd name="T89" fmla="*/ 2 h 1145"/>
                  <a:gd name="T90" fmla="*/ 0 w 337"/>
                  <a:gd name="T91" fmla="*/ 2 h 1145"/>
                  <a:gd name="T92" fmla="*/ 0 w 337"/>
                  <a:gd name="T93" fmla="*/ 2 h 1145"/>
                  <a:gd name="T94" fmla="*/ 0 w 337"/>
                  <a:gd name="T95" fmla="*/ 2 h 1145"/>
                  <a:gd name="T96" fmla="*/ 0 w 337"/>
                  <a:gd name="T97" fmla="*/ 1 h 1145"/>
                  <a:gd name="T98" fmla="*/ 0 w 337"/>
                  <a:gd name="T99" fmla="*/ 1 h 1145"/>
                  <a:gd name="T100" fmla="*/ 0 w 337"/>
                  <a:gd name="T101" fmla="*/ 1 h 1145"/>
                  <a:gd name="T102" fmla="*/ 0 w 337"/>
                  <a:gd name="T103" fmla="*/ 1 h 1145"/>
                  <a:gd name="T104" fmla="*/ 0 w 337"/>
                  <a:gd name="T105" fmla="*/ 1 h 1145"/>
                  <a:gd name="T106" fmla="*/ 0 w 337"/>
                  <a:gd name="T107" fmla="*/ 1 h 1145"/>
                  <a:gd name="T108" fmla="*/ 0 w 337"/>
                  <a:gd name="T109" fmla="*/ 0 h 1145"/>
                  <a:gd name="T110" fmla="*/ 0 w 337"/>
                  <a:gd name="T111" fmla="*/ 0 h 1145"/>
                  <a:gd name="T112" fmla="*/ 0 w 337"/>
                  <a:gd name="T113" fmla="*/ 0 h 114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7" h="1145">
                    <a:moveTo>
                      <a:pt x="81" y="141"/>
                    </a:moveTo>
                    <a:lnTo>
                      <a:pt x="121" y="63"/>
                    </a:lnTo>
                    <a:lnTo>
                      <a:pt x="157" y="17"/>
                    </a:lnTo>
                    <a:lnTo>
                      <a:pt x="193" y="0"/>
                    </a:lnTo>
                    <a:lnTo>
                      <a:pt x="227" y="0"/>
                    </a:lnTo>
                    <a:lnTo>
                      <a:pt x="265" y="17"/>
                    </a:lnTo>
                    <a:lnTo>
                      <a:pt x="283" y="38"/>
                    </a:lnTo>
                    <a:lnTo>
                      <a:pt x="295" y="78"/>
                    </a:lnTo>
                    <a:lnTo>
                      <a:pt x="291" y="117"/>
                    </a:lnTo>
                    <a:lnTo>
                      <a:pt x="265" y="155"/>
                    </a:lnTo>
                    <a:lnTo>
                      <a:pt x="225" y="192"/>
                    </a:lnTo>
                    <a:lnTo>
                      <a:pt x="182" y="226"/>
                    </a:lnTo>
                    <a:lnTo>
                      <a:pt x="147" y="272"/>
                    </a:lnTo>
                    <a:lnTo>
                      <a:pt x="119" y="315"/>
                    </a:lnTo>
                    <a:lnTo>
                      <a:pt x="98" y="370"/>
                    </a:lnTo>
                    <a:lnTo>
                      <a:pt x="90" y="404"/>
                    </a:lnTo>
                    <a:lnTo>
                      <a:pt x="93" y="426"/>
                    </a:lnTo>
                    <a:lnTo>
                      <a:pt x="117" y="451"/>
                    </a:lnTo>
                    <a:lnTo>
                      <a:pt x="173" y="514"/>
                    </a:lnTo>
                    <a:lnTo>
                      <a:pt x="211" y="580"/>
                    </a:lnTo>
                    <a:lnTo>
                      <a:pt x="237" y="640"/>
                    </a:lnTo>
                    <a:lnTo>
                      <a:pt x="261" y="720"/>
                    </a:lnTo>
                    <a:lnTo>
                      <a:pt x="279" y="814"/>
                    </a:lnTo>
                    <a:lnTo>
                      <a:pt x="293" y="863"/>
                    </a:lnTo>
                    <a:lnTo>
                      <a:pt x="321" y="894"/>
                    </a:lnTo>
                    <a:lnTo>
                      <a:pt x="337" y="947"/>
                    </a:lnTo>
                    <a:lnTo>
                      <a:pt x="331" y="980"/>
                    </a:lnTo>
                    <a:lnTo>
                      <a:pt x="310" y="1002"/>
                    </a:lnTo>
                    <a:lnTo>
                      <a:pt x="261" y="1016"/>
                    </a:lnTo>
                    <a:lnTo>
                      <a:pt x="185" y="1045"/>
                    </a:lnTo>
                    <a:lnTo>
                      <a:pt x="128" y="1072"/>
                    </a:lnTo>
                    <a:lnTo>
                      <a:pt x="106" y="1092"/>
                    </a:lnTo>
                    <a:lnTo>
                      <a:pt x="89" y="1129"/>
                    </a:lnTo>
                    <a:lnTo>
                      <a:pt x="71" y="1143"/>
                    </a:lnTo>
                    <a:lnTo>
                      <a:pt x="38" y="1145"/>
                    </a:lnTo>
                    <a:lnTo>
                      <a:pt x="11" y="1124"/>
                    </a:lnTo>
                    <a:lnTo>
                      <a:pt x="0" y="1080"/>
                    </a:lnTo>
                    <a:lnTo>
                      <a:pt x="13" y="1053"/>
                    </a:lnTo>
                    <a:lnTo>
                      <a:pt x="46" y="1021"/>
                    </a:lnTo>
                    <a:lnTo>
                      <a:pt x="111" y="994"/>
                    </a:lnTo>
                    <a:lnTo>
                      <a:pt x="177" y="972"/>
                    </a:lnTo>
                    <a:lnTo>
                      <a:pt x="225" y="948"/>
                    </a:lnTo>
                    <a:lnTo>
                      <a:pt x="242" y="920"/>
                    </a:lnTo>
                    <a:lnTo>
                      <a:pt x="253" y="890"/>
                    </a:lnTo>
                    <a:lnTo>
                      <a:pt x="245" y="850"/>
                    </a:lnTo>
                    <a:lnTo>
                      <a:pt x="212" y="776"/>
                    </a:lnTo>
                    <a:lnTo>
                      <a:pt x="181" y="696"/>
                    </a:lnTo>
                    <a:lnTo>
                      <a:pt x="144" y="616"/>
                    </a:lnTo>
                    <a:lnTo>
                      <a:pt x="95" y="550"/>
                    </a:lnTo>
                    <a:lnTo>
                      <a:pt x="53" y="496"/>
                    </a:lnTo>
                    <a:lnTo>
                      <a:pt x="27" y="450"/>
                    </a:lnTo>
                    <a:lnTo>
                      <a:pt x="13" y="404"/>
                    </a:lnTo>
                    <a:lnTo>
                      <a:pt x="13" y="344"/>
                    </a:lnTo>
                    <a:lnTo>
                      <a:pt x="29" y="277"/>
                    </a:lnTo>
                    <a:lnTo>
                      <a:pt x="55" y="215"/>
                    </a:lnTo>
                    <a:lnTo>
                      <a:pt x="73" y="163"/>
                    </a:lnTo>
                    <a:lnTo>
                      <a:pt x="81" y="141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rgbClr val="FFFF0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195"/>
              <p:cNvSpPr>
                <a:spLocks/>
              </p:cNvSpPr>
              <p:nvPr/>
            </p:nvSpPr>
            <p:spPr bwMode="auto">
              <a:xfrm flipH="1">
                <a:off x="3666" y="3009"/>
                <a:ext cx="122" cy="224"/>
              </a:xfrm>
              <a:custGeom>
                <a:avLst/>
                <a:gdLst>
                  <a:gd name="T0" fmla="*/ 1 w 560"/>
                  <a:gd name="T1" fmla="*/ 0 h 996"/>
                  <a:gd name="T2" fmla="*/ 0 w 560"/>
                  <a:gd name="T3" fmla="*/ 0 h 996"/>
                  <a:gd name="T4" fmla="*/ 0 w 560"/>
                  <a:gd name="T5" fmla="*/ 0 h 996"/>
                  <a:gd name="T6" fmla="*/ 0 w 560"/>
                  <a:gd name="T7" fmla="*/ 0 h 996"/>
                  <a:gd name="T8" fmla="*/ 0 w 560"/>
                  <a:gd name="T9" fmla="*/ 0 h 996"/>
                  <a:gd name="T10" fmla="*/ 0 w 560"/>
                  <a:gd name="T11" fmla="*/ 0 h 996"/>
                  <a:gd name="T12" fmla="*/ 0 w 560"/>
                  <a:gd name="T13" fmla="*/ 0 h 996"/>
                  <a:gd name="T14" fmla="*/ 0 w 560"/>
                  <a:gd name="T15" fmla="*/ 0 h 996"/>
                  <a:gd name="T16" fmla="*/ 0 w 560"/>
                  <a:gd name="T17" fmla="*/ 0 h 996"/>
                  <a:gd name="T18" fmla="*/ 0 w 560"/>
                  <a:gd name="T19" fmla="*/ 0 h 996"/>
                  <a:gd name="T20" fmla="*/ 0 w 560"/>
                  <a:gd name="T21" fmla="*/ 1 h 996"/>
                  <a:gd name="T22" fmla="*/ 0 w 560"/>
                  <a:gd name="T23" fmla="*/ 1 h 996"/>
                  <a:gd name="T24" fmla="*/ 1 w 560"/>
                  <a:gd name="T25" fmla="*/ 1 h 996"/>
                  <a:gd name="T26" fmla="*/ 1 w 560"/>
                  <a:gd name="T27" fmla="*/ 1 h 996"/>
                  <a:gd name="T28" fmla="*/ 1 w 560"/>
                  <a:gd name="T29" fmla="*/ 1 h 996"/>
                  <a:gd name="T30" fmla="*/ 0 w 560"/>
                  <a:gd name="T31" fmla="*/ 1 h 996"/>
                  <a:gd name="T32" fmla="*/ 0 w 560"/>
                  <a:gd name="T33" fmla="*/ 1 h 996"/>
                  <a:gd name="T34" fmla="*/ 0 w 560"/>
                  <a:gd name="T35" fmla="*/ 1 h 996"/>
                  <a:gd name="T36" fmla="*/ 0 w 560"/>
                  <a:gd name="T37" fmla="*/ 2 h 996"/>
                  <a:gd name="T38" fmla="*/ 0 w 560"/>
                  <a:gd name="T39" fmla="*/ 2 h 996"/>
                  <a:gd name="T40" fmla="*/ 0 w 560"/>
                  <a:gd name="T41" fmla="*/ 2 h 996"/>
                  <a:gd name="T42" fmla="*/ 0 w 560"/>
                  <a:gd name="T43" fmla="*/ 2 h 996"/>
                  <a:gd name="T44" fmla="*/ 0 w 560"/>
                  <a:gd name="T45" fmla="*/ 2 h 996"/>
                  <a:gd name="T46" fmla="*/ 0 w 560"/>
                  <a:gd name="T47" fmla="*/ 2 h 996"/>
                  <a:gd name="T48" fmla="*/ 0 w 560"/>
                  <a:gd name="T49" fmla="*/ 2 h 996"/>
                  <a:gd name="T50" fmla="*/ 0 w 560"/>
                  <a:gd name="T51" fmla="*/ 2 h 996"/>
                  <a:gd name="T52" fmla="*/ 1 w 560"/>
                  <a:gd name="T53" fmla="*/ 2 h 996"/>
                  <a:gd name="T54" fmla="*/ 1 w 560"/>
                  <a:gd name="T55" fmla="*/ 2 h 996"/>
                  <a:gd name="T56" fmla="*/ 1 w 560"/>
                  <a:gd name="T57" fmla="*/ 2 h 996"/>
                  <a:gd name="T58" fmla="*/ 1 w 560"/>
                  <a:gd name="T59" fmla="*/ 2 h 996"/>
                  <a:gd name="T60" fmla="*/ 1 w 560"/>
                  <a:gd name="T61" fmla="*/ 2 h 996"/>
                  <a:gd name="T62" fmla="*/ 1 w 560"/>
                  <a:gd name="T63" fmla="*/ 2 h 996"/>
                  <a:gd name="T64" fmla="*/ 1 w 560"/>
                  <a:gd name="T65" fmla="*/ 2 h 996"/>
                  <a:gd name="T66" fmla="*/ 1 w 560"/>
                  <a:gd name="T67" fmla="*/ 2 h 996"/>
                  <a:gd name="T68" fmla="*/ 1 w 560"/>
                  <a:gd name="T69" fmla="*/ 2 h 996"/>
                  <a:gd name="T70" fmla="*/ 1 w 560"/>
                  <a:gd name="T71" fmla="*/ 2 h 996"/>
                  <a:gd name="T72" fmla="*/ 1 w 560"/>
                  <a:gd name="T73" fmla="*/ 2 h 996"/>
                  <a:gd name="T74" fmla="*/ 1 w 560"/>
                  <a:gd name="T75" fmla="*/ 2 h 996"/>
                  <a:gd name="T76" fmla="*/ 1 w 560"/>
                  <a:gd name="T77" fmla="*/ 2 h 996"/>
                  <a:gd name="T78" fmla="*/ 1 w 560"/>
                  <a:gd name="T79" fmla="*/ 2 h 996"/>
                  <a:gd name="T80" fmla="*/ 1 w 560"/>
                  <a:gd name="T81" fmla="*/ 2 h 996"/>
                  <a:gd name="T82" fmla="*/ 1 w 560"/>
                  <a:gd name="T83" fmla="*/ 2 h 996"/>
                  <a:gd name="T84" fmla="*/ 1 w 560"/>
                  <a:gd name="T85" fmla="*/ 2 h 996"/>
                  <a:gd name="T86" fmla="*/ 1 w 560"/>
                  <a:gd name="T87" fmla="*/ 2 h 996"/>
                  <a:gd name="T88" fmla="*/ 1 w 560"/>
                  <a:gd name="T89" fmla="*/ 2 h 996"/>
                  <a:gd name="T90" fmla="*/ 1 w 560"/>
                  <a:gd name="T91" fmla="*/ 1 h 996"/>
                  <a:gd name="T92" fmla="*/ 1 w 560"/>
                  <a:gd name="T93" fmla="*/ 1 h 996"/>
                  <a:gd name="T94" fmla="*/ 1 w 560"/>
                  <a:gd name="T95" fmla="*/ 1 h 996"/>
                  <a:gd name="T96" fmla="*/ 1 w 560"/>
                  <a:gd name="T97" fmla="*/ 1 h 996"/>
                  <a:gd name="T98" fmla="*/ 1 w 560"/>
                  <a:gd name="T99" fmla="*/ 1 h 996"/>
                  <a:gd name="T100" fmla="*/ 1 w 560"/>
                  <a:gd name="T101" fmla="*/ 1 h 996"/>
                  <a:gd name="T102" fmla="*/ 1 w 560"/>
                  <a:gd name="T103" fmla="*/ 1 h 996"/>
                  <a:gd name="T104" fmla="*/ 1 w 560"/>
                  <a:gd name="T105" fmla="*/ 0 h 996"/>
                  <a:gd name="T106" fmla="*/ 1 w 560"/>
                  <a:gd name="T107" fmla="*/ 0 h 9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60" h="996">
                    <a:moveTo>
                      <a:pt x="278" y="195"/>
                    </a:moveTo>
                    <a:lnTo>
                      <a:pt x="178" y="70"/>
                    </a:lnTo>
                    <a:lnTo>
                      <a:pt x="108" y="5"/>
                    </a:lnTo>
                    <a:lnTo>
                      <a:pt x="70" y="0"/>
                    </a:lnTo>
                    <a:lnTo>
                      <a:pt x="30" y="18"/>
                    </a:lnTo>
                    <a:lnTo>
                      <a:pt x="5" y="59"/>
                    </a:lnTo>
                    <a:lnTo>
                      <a:pt x="0" y="98"/>
                    </a:lnTo>
                    <a:lnTo>
                      <a:pt x="18" y="141"/>
                    </a:lnTo>
                    <a:lnTo>
                      <a:pt x="46" y="163"/>
                    </a:lnTo>
                    <a:lnTo>
                      <a:pt x="108" y="200"/>
                    </a:lnTo>
                    <a:lnTo>
                      <a:pt x="178" y="255"/>
                    </a:lnTo>
                    <a:lnTo>
                      <a:pt x="220" y="298"/>
                    </a:lnTo>
                    <a:lnTo>
                      <a:pt x="244" y="331"/>
                    </a:lnTo>
                    <a:lnTo>
                      <a:pt x="255" y="372"/>
                    </a:lnTo>
                    <a:lnTo>
                      <a:pt x="252" y="391"/>
                    </a:lnTo>
                    <a:lnTo>
                      <a:pt x="236" y="407"/>
                    </a:lnTo>
                    <a:lnTo>
                      <a:pt x="202" y="470"/>
                    </a:lnTo>
                    <a:lnTo>
                      <a:pt x="187" y="526"/>
                    </a:lnTo>
                    <a:lnTo>
                      <a:pt x="182" y="592"/>
                    </a:lnTo>
                    <a:lnTo>
                      <a:pt x="178" y="660"/>
                    </a:lnTo>
                    <a:lnTo>
                      <a:pt x="187" y="736"/>
                    </a:lnTo>
                    <a:lnTo>
                      <a:pt x="200" y="812"/>
                    </a:lnTo>
                    <a:lnTo>
                      <a:pt x="200" y="858"/>
                    </a:lnTo>
                    <a:lnTo>
                      <a:pt x="202" y="902"/>
                    </a:lnTo>
                    <a:lnTo>
                      <a:pt x="216" y="926"/>
                    </a:lnTo>
                    <a:lnTo>
                      <a:pt x="228" y="934"/>
                    </a:lnTo>
                    <a:lnTo>
                      <a:pt x="254" y="940"/>
                    </a:lnTo>
                    <a:lnTo>
                      <a:pt x="290" y="931"/>
                    </a:lnTo>
                    <a:lnTo>
                      <a:pt x="334" y="925"/>
                    </a:lnTo>
                    <a:lnTo>
                      <a:pt x="394" y="934"/>
                    </a:lnTo>
                    <a:lnTo>
                      <a:pt x="454" y="958"/>
                    </a:lnTo>
                    <a:lnTo>
                      <a:pt x="504" y="994"/>
                    </a:lnTo>
                    <a:lnTo>
                      <a:pt x="526" y="996"/>
                    </a:lnTo>
                    <a:lnTo>
                      <a:pt x="543" y="986"/>
                    </a:lnTo>
                    <a:lnTo>
                      <a:pt x="560" y="960"/>
                    </a:lnTo>
                    <a:lnTo>
                      <a:pt x="560" y="906"/>
                    </a:lnTo>
                    <a:lnTo>
                      <a:pt x="535" y="888"/>
                    </a:lnTo>
                    <a:lnTo>
                      <a:pt x="504" y="880"/>
                    </a:lnTo>
                    <a:lnTo>
                      <a:pt x="428" y="872"/>
                    </a:lnTo>
                    <a:lnTo>
                      <a:pt x="358" y="854"/>
                    </a:lnTo>
                    <a:lnTo>
                      <a:pt x="290" y="833"/>
                    </a:lnTo>
                    <a:lnTo>
                      <a:pt x="260" y="800"/>
                    </a:lnTo>
                    <a:lnTo>
                      <a:pt x="254" y="752"/>
                    </a:lnTo>
                    <a:lnTo>
                      <a:pt x="252" y="672"/>
                    </a:lnTo>
                    <a:lnTo>
                      <a:pt x="270" y="580"/>
                    </a:lnTo>
                    <a:lnTo>
                      <a:pt x="292" y="510"/>
                    </a:lnTo>
                    <a:lnTo>
                      <a:pt x="328" y="442"/>
                    </a:lnTo>
                    <a:lnTo>
                      <a:pt x="355" y="396"/>
                    </a:lnTo>
                    <a:lnTo>
                      <a:pt x="360" y="364"/>
                    </a:lnTo>
                    <a:lnTo>
                      <a:pt x="360" y="328"/>
                    </a:lnTo>
                    <a:lnTo>
                      <a:pt x="350" y="296"/>
                    </a:lnTo>
                    <a:lnTo>
                      <a:pt x="322" y="244"/>
                    </a:lnTo>
                    <a:lnTo>
                      <a:pt x="298" y="214"/>
                    </a:lnTo>
                    <a:lnTo>
                      <a:pt x="278" y="195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rgbClr val="FFFF0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196"/>
              <p:cNvSpPr>
                <a:spLocks/>
              </p:cNvSpPr>
              <p:nvPr/>
            </p:nvSpPr>
            <p:spPr bwMode="auto">
              <a:xfrm rot="-5400000">
                <a:off x="3300" y="2891"/>
                <a:ext cx="111" cy="213"/>
              </a:xfrm>
              <a:custGeom>
                <a:avLst/>
                <a:gdLst>
                  <a:gd name="T0" fmla="*/ 6 w 111"/>
                  <a:gd name="T1" fmla="*/ 1629 h 77"/>
                  <a:gd name="T2" fmla="*/ 17 w 111"/>
                  <a:gd name="T3" fmla="*/ 252 h 77"/>
                  <a:gd name="T4" fmla="*/ 111 w 111"/>
                  <a:gd name="T5" fmla="*/ 61 h 7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1" h="77">
                    <a:moveTo>
                      <a:pt x="6" y="77"/>
                    </a:moveTo>
                    <a:cubicBezTo>
                      <a:pt x="8" y="66"/>
                      <a:pt x="0" y="24"/>
                      <a:pt x="17" y="12"/>
                    </a:cubicBezTo>
                    <a:cubicBezTo>
                      <a:pt x="34" y="0"/>
                      <a:pt x="92" y="5"/>
                      <a:pt x="111" y="3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499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1351</Words>
  <Application>Microsoft Office PowerPoint</Application>
  <PresentationFormat>宽屏</PresentationFormat>
  <Paragraphs>368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Arial Unicode MS</vt:lpstr>
      <vt:lpstr>黑体</vt:lpstr>
      <vt:lpstr>宋体</vt:lpstr>
      <vt:lpstr>微软雅黑</vt:lpstr>
      <vt:lpstr>Arial</vt:lpstr>
      <vt:lpstr>Calibri</vt:lpstr>
      <vt:lpstr>Calibri Light</vt:lpstr>
      <vt:lpstr>Cooper Std Black</vt:lpstr>
      <vt:lpstr>Franklin Gothic Book</vt:lpstr>
      <vt:lpstr>Symbol</vt:lpstr>
      <vt:lpstr>Verdana</vt:lpstr>
      <vt:lpstr>Wingdings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hp</cp:lastModifiedBy>
  <cp:revision>612</cp:revision>
  <dcterms:created xsi:type="dcterms:W3CDTF">2016-01-21T08:49:00Z</dcterms:created>
  <dcterms:modified xsi:type="dcterms:W3CDTF">2017-06-16T11:10:41Z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